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3"/>
    <p:sldId id="318" r:id="rId4"/>
    <p:sldId id="319" r:id="rId5"/>
    <p:sldId id="320" r:id="rId6"/>
    <p:sldId id="322" r:id="rId7"/>
    <p:sldId id="321" r:id="rId8"/>
    <p:sldId id="323" r:id="rId9"/>
    <p:sldId id="460" r:id="rId10"/>
    <p:sldId id="461" r:id="rId11"/>
    <p:sldId id="462" r:id="rId12"/>
    <p:sldId id="316" r:id="rId13"/>
    <p:sldId id="463" r:id="rId14"/>
    <p:sldId id="315" r:id="rId15"/>
    <p:sldId id="310" r:id="rId16"/>
    <p:sldId id="311" r:id="rId17"/>
    <p:sldId id="464" r:id="rId18"/>
    <p:sldId id="466" r:id="rId19"/>
    <p:sldId id="465" r:id="rId20"/>
    <p:sldId id="308" r:id="rId21"/>
    <p:sldId id="467" r:id="rId22"/>
    <p:sldId id="468" r:id="rId23"/>
    <p:sldId id="455" r:id="rId24"/>
    <p:sldId id="469" r:id="rId25"/>
    <p:sldId id="470" r:id="rId26"/>
    <p:sldId id="304" r:id="rId27"/>
    <p:sldId id="31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6" d="100"/>
          <a:sy n="86" d="100"/>
        </p:scale>
        <p:origin x="4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A20099B-CDF2-401B-AEE4-35347ECEB2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9B12D52-0432-4C64-8A0D-169D2B4EAF83}">
      <dgm:prSet phldrT="[文本]" custT="1"/>
      <dgm:spPr/>
      <dgm:t>
        <a:bodyPr/>
        <a:lstStyle/>
        <a:p>
          <a:pPr>
            <a:spcAft>
              <a:spcPts val="200"/>
            </a:spcAft>
          </a:pPr>
          <a:r>
            <a:rPr lang="zh-CN" altLang="en-US" sz="3200" dirty="0">
              <a:solidFill>
                <a:schemeClr val="accent1">
                  <a:lumMod val="50000"/>
                </a:schemeClr>
              </a:solidFill>
              <a:latin typeface="微软雅黑" panose="020B0503020204020204" pitchFamily="34" charset="-122"/>
              <a:ea typeface="微软雅黑" panose="020B0503020204020204" pitchFamily="34" charset="-122"/>
            </a:rPr>
            <a:t>主要内容</a:t>
          </a:r>
          <a:endParaRPr lang="en-US" altLang="zh-CN" sz="3200" dirty="0">
            <a:solidFill>
              <a:schemeClr val="accent1">
                <a:lumMod val="50000"/>
              </a:schemeClr>
            </a:solidFill>
            <a:latin typeface="微软雅黑" panose="020B0503020204020204" pitchFamily="34" charset="-122"/>
            <a:ea typeface="微软雅黑" panose="020B0503020204020204" pitchFamily="34" charset="-122"/>
          </a:endParaRPr>
        </a:p>
        <a:p>
          <a:pPr>
            <a:spcAft>
              <a:spcPts val="200"/>
            </a:spcAft>
          </a:pPr>
          <a:r>
            <a:rPr lang="en-US" altLang="zh-CN" sz="3600" dirty="0">
              <a:solidFill>
                <a:schemeClr val="accent1">
                  <a:lumMod val="50000"/>
                </a:schemeClr>
              </a:solidFill>
              <a:latin typeface="微软雅黑" panose="020B0503020204020204" pitchFamily="34" charset="-122"/>
              <a:ea typeface="微软雅黑" panose="020B0503020204020204" pitchFamily="34" charset="-122"/>
            </a:rPr>
            <a:t>Outline</a:t>
          </a:r>
          <a:endParaRPr lang="zh-CN" altLang="en-US" sz="3600" dirty="0">
            <a:solidFill>
              <a:schemeClr val="accent1">
                <a:lumMod val="50000"/>
              </a:schemeClr>
            </a:solidFill>
            <a:latin typeface="微软雅黑" panose="020B0503020204020204" pitchFamily="34" charset="-122"/>
            <a:ea typeface="微软雅黑" panose="020B0503020204020204" pitchFamily="34" charset="-122"/>
          </a:endParaRPr>
        </a:p>
      </dgm:t>
    </dgm:pt>
    <dgm:pt modelId="{841B5118-4C5D-4472-B1FF-698FDEBAA58D}" cxnId="{82FE45A4-B2A8-4CE3-9768-5B368D296E3E}"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BED1E5DF-7CB0-4E6F-87D2-0C8A4E93F988}" cxnId="{82FE45A4-B2A8-4CE3-9768-5B368D296E3E}"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1E0847A-F70B-4D61-8DA3-3BEEA168AC4D}">
      <dgm:prSet phldrT="[文本]" custT="1"/>
      <dgm:spPr/>
      <dgm:t>
        <a:bodyPr/>
        <a:lstStyle/>
        <a:p>
          <a:pPr>
            <a:spcAft>
              <a:spcPts val="200"/>
            </a:spcAft>
          </a:pP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利用行政记录开展跨境电商管理平台统计（</a:t>
          </a:r>
          <a:r>
            <a:rPr lang="en-US" altLang="zh-CN" sz="2400" dirty="0">
              <a:solidFill>
                <a:schemeClr val="accent1">
                  <a:lumMod val="50000"/>
                </a:schemeClr>
              </a:solidFill>
              <a:latin typeface="微软雅黑" panose="020B0503020204020204" pitchFamily="34" charset="-122"/>
              <a:ea typeface="微软雅黑" panose="020B0503020204020204" pitchFamily="34" charset="-122"/>
            </a:rPr>
            <a:t>2014~</a:t>
          </a: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a:t>
          </a:r>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Stats via Identifying CBEC Records among Customs Declarations</a:t>
          </a:r>
          <a:endParaRPr lang="zh-CN" altLang="en-US" sz="2000" dirty="0">
            <a:solidFill>
              <a:schemeClr val="accent1">
                <a:lumMod val="50000"/>
              </a:schemeClr>
            </a:solidFill>
            <a:latin typeface="微软雅黑" panose="020B0503020204020204" pitchFamily="34" charset="-122"/>
            <a:ea typeface="微软雅黑" panose="020B0503020204020204" pitchFamily="34" charset="-122"/>
          </a:endParaRPr>
        </a:p>
      </dgm:t>
    </dgm:pt>
    <dgm:pt modelId="{852B7F16-EA8A-4D0A-9A44-F01283F3234A}" cxnId="{CE63A4B3-8FCE-487F-995D-7FEDE45A8CAB}"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7AA25A48-7DB1-49EB-B75B-9A716C3B66FB}" cxnId="{CE63A4B3-8FCE-487F-995D-7FEDE45A8CAB}"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EA3B8187-A6BD-4882-ACB6-CF605E1D65DE}">
      <dgm:prSet phldrT="[文本]" custT="1"/>
      <dgm:spPr/>
      <dgm:t>
        <a:bodyPr/>
        <a:lstStyle/>
        <a:p>
          <a:pPr>
            <a:spcAft>
              <a:spcPts val="200"/>
            </a:spcAft>
          </a:pP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开展跨境电商全业态统计调查（</a:t>
          </a:r>
          <a:r>
            <a:rPr lang="en-US" altLang="zh-CN" sz="2400" dirty="0">
              <a:solidFill>
                <a:schemeClr val="accent1">
                  <a:lumMod val="50000"/>
                </a:schemeClr>
              </a:solidFill>
              <a:latin typeface="微软雅黑" panose="020B0503020204020204" pitchFamily="34" charset="-122"/>
              <a:ea typeface="微软雅黑" panose="020B0503020204020204" pitchFamily="34" charset="-122"/>
            </a:rPr>
            <a:t>2016~</a:t>
          </a: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a:t>
          </a:r>
          <a:endParaRPr lang="en-US" altLang="zh-CN" sz="2400" dirty="0">
            <a:solidFill>
              <a:schemeClr val="accent1">
                <a:lumMod val="50000"/>
              </a:schemeClr>
            </a:solidFill>
            <a:latin typeface="微软雅黑" panose="020B0503020204020204" pitchFamily="34" charset="-122"/>
            <a:ea typeface="微软雅黑" panose="020B0503020204020204" pitchFamily="34" charset="-122"/>
          </a:endParaRPr>
        </a:p>
        <a:p>
          <a:pPr>
            <a:spcAft>
              <a:spcPts val="200"/>
            </a:spcAft>
          </a:pPr>
          <a:r>
            <a:rPr lang="en-US" altLang="zh-CN" sz="2000" dirty="0">
              <a:solidFill>
                <a:schemeClr val="accent1">
                  <a:lumMod val="50000"/>
                </a:schemeClr>
              </a:solidFill>
              <a:latin typeface="微软雅黑" panose="020B0503020204020204" pitchFamily="34" charset="-122"/>
              <a:ea typeface="微软雅黑" panose="020B0503020204020204" pitchFamily="34" charset="-122"/>
            </a:rPr>
            <a:t>Stats via Survey for CBEC in a broad sense</a:t>
          </a:r>
        </a:p>
      </dgm:t>
    </dgm:pt>
    <dgm:pt modelId="{DD6C8E88-5AB1-45D6-B520-8F968FF4DFA3}" cxnId="{BC50437E-0FF0-45E5-8D63-8BA0D3F2A59C}"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C77B207-5333-42E2-BE14-1A8B5BB352CD}" cxnId="{BC50437E-0FF0-45E5-8D63-8BA0D3F2A59C}"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F03B4AA0-9F6C-4763-8A70-B936DD5D4D0E}">
      <dgm:prSet phldrT="[文本]" custT="1"/>
      <dgm:spPr/>
      <dgm:t>
        <a:bodyPr/>
        <a:lstStyle/>
        <a:p>
          <a:pPr>
            <a:spcAft>
              <a:spcPts val="200"/>
            </a:spcAft>
          </a:pPr>
          <a:r>
            <a:rPr lang="zh-CN" altLang="en-US" sz="2400" kern="1200" dirty="0">
              <a:solidFill>
                <a:srgbClr val="4472C4">
                  <a:lumMod val="50000"/>
                </a:srgbClr>
              </a:solidFill>
              <a:latin typeface="微软雅黑" panose="020B0503020204020204" pitchFamily="34" charset="-122"/>
              <a:ea typeface="微软雅黑" panose="020B0503020204020204" pitchFamily="34" charset="-122"/>
              <a:cs typeface="+mn-cs"/>
            </a:rPr>
            <a:t>中国海关跨境电子商务统计的范围</a:t>
          </a:r>
          <a:endParaRPr lang="en-US" altLang="zh-CN" sz="2400" kern="1200" dirty="0">
            <a:solidFill>
              <a:srgbClr val="4472C4">
                <a:lumMod val="50000"/>
              </a:srgbClr>
            </a:solidFill>
            <a:latin typeface="微软雅黑" panose="020B0503020204020204" pitchFamily="34" charset="-122"/>
            <a:ea typeface="微软雅黑" panose="020B0503020204020204" pitchFamily="34" charset="-122"/>
            <a:cs typeface="+mn-cs"/>
          </a:endParaRPr>
        </a:p>
        <a:p>
          <a:pPr>
            <a:spcAft>
              <a:spcPts val="200"/>
            </a:spcAft>
          </a:pPr>
          <a:r>
            <a:rPr lang="en-US" altLang="zh-CN" sz="2400" kern="1200" dirty="0">
              <a:solidFill>
                <a:srgbClr val="4472C4">
                  <a:lumMod val="50000"/>
                </a:srgbClr>
              </a:solidFill>
              <a:latin typeface="微软雅黑" panose="020B0503020204020204" pitchFamily="34" charset="-122"/>
              <a:ea typeface="微软雅黑" panose="020B0503020204020204" pitchFamily="34" charset="-122"/>
              <a:cs typeface="+mn-cs"/>
            </a:rPr>
            <a:t>Scope of CBEC Stats by GACC</a:t>
          </a:r>
          <a:endParaRPr lang="zh-CN" altLang="en-US" sz="2400" kern="1200" dirty="0">
            <a:solidFill>
              <a:srgbClr val="4472C4">
                <a:lumMod val="50000"/>
              </a:srgbClr>
            </a:solidFill>
            <a:latin typeface="微软雅黑" panose="020B0503020204020204" pitchFamily="34" charset="-122"/>
            <a:ea typeface="微软雅黑" panose="020B0503020204020204" pitchFamily="34" charset="-122"/>
            <a:cs typeface="+mn-cs"/>
          </a:endParaRPr>
        </a:p>
      </dgm:t>
    </dgm:pt>
    <dgm:pt modelId="{26FE2856-3048-4C1F-96FF-526DFE1672F5}" cxnId="{DA3414F2-7A7F-47F6-A085-E5E0EC0FC00C}" type="parTrans">
      <dgm:prSet/>
      <dgm:spPr/>
      <dgm:t>
        <a:bodyPr/>
        <a:lstStyle/>
        <a:p>
          <a:endParaRPr lang="zh-CN" altLang="en-US"/>
        </a:p>
      </dgm:t>
    </dgm:pt>
    <dgm:pt modelId="{AAD17661-915F-453D-8656-C9E8F271B1B5}" cxnId="{DA3414F2-7A7F-47F6-A085-E5E0EC0FC00C}" type="sibTrans">
      <dgm:prSet/>
      <dgm:spPr/>
      <dgm:t>
        <a:bodyPr/>
        <a:lstStyle/>
        <a:p>
          <a:endParaRPr lang="zh-CN" altLang="en-US"/>
        </a:p>
      </dgm:t>
    </dgm:pt>
    <dgm:pt modelId="{28C3A30D-D65C-4650-86FB-55A5AA8F397C}" type="pres">
      <dgm:prSet presAssocID="{1A20099B-CDF2-401B-AEE4-35347ECEB22D}" presName="vert0" presStyleCnt="0">
        <dgm:presLayoutVars>
          <dgm:dir/>
          <dgm:animOne val="branch"/>
          <dgm:animLvl val="lvl"/>
        </dgm:presLayoutVars>
      </dgm:prSet>
      <dgm:spPr/>
    </dgm:pt>
    <dgm:pt modelId="{71552318-E08C-4094-B53F-7AB613DD923C}" type="pres">
      <dgm:prSet presAssocID="{49B12D52-0432-4C64-8A0D-169D2B4EAF83}" presName="thickLine" presStyleLbl="alignNode1" presStyleIdx="0" presStyleCnt="1"/>
      <dgm:spPr/>
    </dgm:pt>
    <dgm:pt modelId="{8757EEA7-7C41-4D85-A891-5F4BEC7C35D6}" type="pres">
      <dgm:prSet presAssocID="{49B12D52-0432-4C64-8A0D-169D2B4EAF83}" presName="horz1" presStyleCnt="0"/>
      <dgm:spPr/>
    </dgm:pt>
    <dgm:pt modelId="{61DF3D02-B353-4769-9E1C-2C602630895C}" type="pres">
      <dgm:prSet presAssocID="{49B12D52-0432-4C64-8A0D-169D2B4EAF83}" presName="tx1" presStyleLbl="revTx" presStyleIdx="0" presStyleCnt="4" custScaleX="180515"/>
      <dgm:spPr/>
    </dgm:pt>
    <dgm:pt modelId="{4E4A5367-4921-41A5-B3DC-C9D58E913B88}" type="pres">
      <dgm:prSet presAssocID="{49B12D52-0432-4C64-8A0D-169D2B4EAF83}" presName="vert1" presStyleCnt="0"/>
      <dgm:spPr/>
    </dgm:pt>
    <dgm:pt modelId="{BD2203A0-84E3-4DD2-9E83-BA7E51049849}" type="pres">
      <dgm:prSet presAssocID="{F03B4AA0-9F6C-4763-8A70-B936DD5D4D0E}" presName="vertSpace2a" presStyleCnt="0"/>
      <dgm:spPr/>
    </dgm:pt>
    <dgm:pt modelId="{5B0D3E5C-B044-4E40-81E3-9789251F4A0D}" type="pres">
      <dgm:prSet presAssocID="{F03B4AA0-9F6C-4763-8A70-B936DD5D4D0E}" presName="horz2" presStyleCnt="0"/>
      <dgm:spPr/>
    </dgm:pt>
    <dgm:pt modelId="{5A45C4E5-2E57-4ED7-8E83-05B23545D95A}" type="pres">
      <dgm:prSet presAssocID="{F03B4AA0-9F6C-4763-8A70-B936DD5D4D0E}" presName="horzSpace2" presStyleCnt="0"/>
      <dgm:spPr/>
    </dgm:pt>
    <dgm:pt modelId="{D5787C4A-2C19-4F6F-9CFD-18C9C340D436}" type="pres">
      <dgm:prSet presAssocID="{F03B4AA0-9F6C-4763-8A70-B936DD5D4D0E}" presName="tx2" presStyleLbl="revTx" presStyleIdx="1" presStyleCnt="4"/>
      <dgm:spPr/>
    </dgm:pt>
    <dgm:pt modelId="{C1595450-4D07-4704-AC45-1EE8DF00DE3B}" type="pres">
      <dgm:prSet presAssocID="{F03B4AA0-9F6C-4763-8A70-B936DD5D4D0E}" presName="vert2" presStyleCnt="0"/>
      <dgm:spPr/>
    </dgm:pt>
    <dgm:pt modelId="{0CE91525-AC60-49C1-815B-17B9FF887A66}" type="pres">
      <dgm:prSet presAssocID="{F03B4AA0-9F6C-4763-8A70-B936DD5D4D0E}" presName="thinLine2b" presStyleLbl="callout" presStyleIdx="0" presStyleCnt="3"/>
      <dgm:spPr/>
    </dgm:pt>
    <dgm:pt modelId="{2A6958CC-002D-4EBF-B1E7-9E637A9706BA}" type="pres">
      <dgm:prSet presAssocID="{F03B4AA0-9F6C-4763-8A70-B936DD5D4D0E}" presName="vertSpace2b" presStyleCnt="0"/>
      <dgm:spPr/>
    </dgm:pt>
    <dgm:pt modelId="{D7397E46-1FF0-4A3D-BB2A-963B2B20D7A2}" type="pres">
      <dgm:prSet presAssocID="{21E0847A-F70B-4D61-8DA3-3BEEA168AC4D}" presName="horz2" presStyleCnt="0"/>
      <dgm:spPr/>
    </dgm:pt>
    <dgm:pt modelId="{F3BAEC0F-DD64-46A1-8B15-D4414F0B7919}" type="pres">
      <dgm:prSet presAssocID="{21E0847A-F70B-4D61-8DA3-3BEEA168AC4D}" presName="horzSpace2" presStyleCnt="0"/>
      <dgm:spPr/>
    </dgm:pt>
    <dgm:pt modelId="{AB6D0A71-753D-4082-A80E-C11EDF38A5F6}" type="pres">
      <dgm:prSet presAssocID="{21E0847A-F70B-4D61-8DA3-3BEEA168AC4D}" presName="tx2" presStyleLbl="revTx" presStyleIdx="2" presStyleCnt="4" custScaleX="100689"/>
      <dgm:spPr/>
    </dgm:pt>
    <dgm:pt modelId="{6A5C8C57-7800-43EE-A519-DDF7CD324F11}" type="pres">
      <dgm:prSet presAssocID="{21E0847A-F70B-4D61-8DA3-3BEEA168AC4D}" presName="vert2" presStyleCnt="0"/>
      <dgm:spPr/>
    </dgm:pt>
    <dgm:pt modelId="{7660C16E-2BE5-491B-86C0-FDAEACAFF29D}" type="pres">
      <dgm:prSet presAssocID="{21E0847A-F70B-4D61-8DA3-3BEEA168AC4D}" presName="thinLine2b" presStyleLbl="callout" presStyleIdx="1" presStyleCnt="3"/>
      <dgm:spPr/>
    </dgm:pt>
    <dgm:pt modelId="{789575C1-6BF4-454E-BF16-B635EA3A1F43}" type="pres">
      <dgm:prSet presAssocID="{21E0847A-F70B-4D61-8DA3-3BEEA168AC4D}" presName="vertSpace2b" presStyleCnt="0"/>
      <dgm:spPr/>
    </dgm:pt>
    <dgm:pt modelId="{EDD12FA7-0258-4B13-98AA-B73C7BA7DB65}" type="pres">
      <dgm:prSet presAssocID="{EA3B8187-A6BD-4882-ACB6-CF605E1D65DE}" presName="horz2" presStyleCnt="0"/>
      <dgm:spPr/>
    </dgm:pt>
    <dgm:pt modelId="{BC85F491-6712-471D-AA90-194B35848229}" type="pres">
      <dgm:prSet presAssocID="{EA3B8187-A6BD-4882-ACB6-CF605E1D65DE}" presName="horzSpace2" presStyleCnt="0"/>
      <dgm:spPr/>
    </dgm:pt>
    <dgm:pt modelId="{78BAFF5A-9E2B-450A-8CA3-08187B892BC6}" type="pres">
      <dgm:prSet presAssocID="{EA3B8187-A6BD-4882-ACB6-CF605E1D65DE}" presName="tx2" presStyleLbl="revTx" presStyleIdx="3" presStyleCnt="4"/>
      <dgm:spPr/>
    </dgm:pt>
    <dgm:pt modelId="{E8E10068-657B-4536-8960-1E7971280B08}" type="pres">
      <dgm:prSet presAssocID="{EA3B8187-A6BD-4882-ACB6-CF605E1D65DE}" presName="vert2" presStyleCnt="0"/>
      <dgm:spPr/>
    </dgm:pt>
    <dgm:pt modelId="{602BA38F-402C-4609-98DE-3617B08BC557}" type="pres">
      <dgm:prSet presAssocID="{EA3B8187-A6BD-4882-ACB6-CF605E1D65DE}" presName="thinLine2b" presStyleLbl="callout" presStyleIdx="2" presStyleCnt="3"/>
      <dgm:spPr/>
    </dgm:pt>
    <dgm:pt modelId="{B7CDB93A-7D0A-4A31-B847-E6061F7E5A35}" type="pres">
      <dgm:prSet presAssocID="{EA3B8187-A6BD-4882-ACB6-CF605E1D65DE}" presName="vertSpace2b" presStyleCnt="0"/>
      <dgm:spPr/>
    </dgm:pt>
  </dgm:ptLst>
  <dgm:cxnLst>
    <dgm:cxn modelId="{4472BC38-C825-4435-9068-90F55B90B0F8}" type="presOf" srcId="{EA3B8187-A6BD-4882-ACB6-CF605E1D65DE}" destId="{78BAFF5A-9E2B-450A-8CA3-08187B892BC6}" srcOrd="0" destOrd="0" presId="urn:microsoft.com/office/officeart/2008/layout/LinedList"/>
    <dgm:cxn modelId="{870CBB5D-3DC6-4213-9318-D2EB56CBCDB1}" type="presOf" srcId="{49B12D52-0432-4C64-8A0D-169D2B4EAF83}" destId="{61DF3D02-B353-4769-9E1C-2C602630895C}" srcOrd="0" destOrd="0" presId="urn:microsoft.com/office/officeart/2008/layout/LinedList"/>
    <dgm:cxn modelId="{63D89C51-6D08-4B04-94CD-86A103A2BD24}" type="presOf" srcId="{21E0847A-F70B-4D61-8DA3-3BEEA168AC4D}" destId="{AB6D0A71-753D-4082-A80E-C11EDF38A5F6}" srcOrd="0" destOrd="0" presId="urn:microsoft.com/office/officeart/2008/layout/LinedList"/>
    <dgm:cxn modelId="{37D8AB72-F00E-4EE6-A519-2277F5517078}" type="presOf" srcId="{F03B4AA0-9F6C-4763-8A70-B936DD5D4D0E}" destId="{D5787C4A-2C19-4F6F-9CFD-18C9C340D436}" srcOrd="0" destOrd="0" presId="urn:microsoft.com/office/officeart/2008/layout/LinedList"/>
    <dgm:cxn modelId="{BC50437E-0FF0-45E5-8D63-8BA0D3F2A59C}" srcId="{49B12D52-0432-4C64-8A0D-169D2B4EAF83}" destId="{EA3B8187-A6BD-4882-ACB6-CF605E1D65DE}" srcOrd="2" destOrd="0" parTransId="{DD6C8E88-5AB1-45D6-B520-8F968FF4DFA3}" sibTransId="{4C77B207-5333-42E2-BE14-1A8B5BB352CD}"/>
    <dgm:cxn modelId="{82FE45A4-B2A8-4CE3-9768-5B368D296E3E}" srcId="{1A20099B-CDF2-401B-AEE4-35347ECEB22D}" destId="{49B12D52-0432-4C64-8A0D-169D2B4EAF83}" srcOrd="0" destOrd="0" parTransId="{841B5118-4C5D-4472-B1FF-698FDEBAA58D}" sibTransId="{BED1E5DF-7CB0-4E6F-87D2-0C8A4E93F988}"/>
    <dgm:cxn modelId="{CE63A4B3-8FCE-487F-995D-7FEDE45A8CAB}" srcId="{49B12D52-0432-4C64-8A0D-169D2B4EAF83}" destId="{21E0847A-F70B-4D61-8DA3-3BEEA168AC4D}" srcOrd="1" destOrd="0" parTransId="{852B7F16-EA8A-4D0A-9A44-F01283F3234A}" sibTransId="{7AA25A48-7DB1-49EB-B75B-9A716C3B66FB}"/>
    <dgm:cxn modelId="{F7DACCBA-5031-4BD4-ABAE-53C8EAC55350}" type="presOf" srcId="{1A20099B-CDF2-401B-AEE4-35347ECEB22D}" destId="{28C3A30D-D65C-4650-86FB-55A5AA8F397C}" srcOrd="0" destOrd="0" presId="urn:microsoft.com/office/officeart/2008/layout/LinedList"/>
    <dgm:cxn modelId="{DA3414F2-7A7F-47F6-A085-E5E0EC0FC00C}" srcId="{49B12D52-0432-4C64-8A0D-169D2B4EAF83}" destId="{F03B4AA0-9F6C-4763-8A70-B936DD5D4D0E}" srcOrd="0" destOrd="0" parTransId="{26FE2856-3048-4C1F-96FF-526DFE1672F5}" sibTransId="{AAD17661-915F-453D-8656-C9E8F271B1B5}"/>
    <dgm:cxn modelId="{2E15579C-7E89-462A-A7A7-F64E7C48CE23}" type="presParOf" srcId="{28C3A30D-D65C-4650-86FB-55A5AA8F397C}" destId="{71552318-E08C-4094-B53F-7AB613DD923C}" srcOrd="0" destOrd="0" presId="urn:microsoft.com/office/officeart/2008/layout/LinedList"/>
    <dgm:cxn modelId="{3E1AAE80-0DD9-452B-A096-61D7CE1C27A6}" type="presParOf" srcId="{28C3A30D-D65C-4650-86FB-55A5AA8F397C}" destId="{8757EEA7-7C41-4D85-A891-5F4BEC7C35D6}" srcOrd="1" destOrd="0" presId="urn:microsoft.com/office/officeart/2008/layout/LinedList"/>
    <dgm:cxn modelId="{3CAF1404-5F3A-4D85-89A4-10371E24D09E}" type="presParOf" srcId="{8757EEA7-7C41-4D85-A891-5F4BEC7C35D6}" destId="{61DF3D02-B353-4769-9E1C-2C602630895C}" srcOrd="0" destOrd="0" presId="urn:microsoft.com/office/officeart/2008/layout/LinedList"/>
    <dgm:cxn modelId="{C2157839-D97F-4D66-A18A-C95E8123DD3C}" type="presParOf" srcId="{8757EEA7-7C41-4D85-A891-5F4BEC7C35D6}" destId="{4E4A5367-4921-41A5-B3DC-C9D58E913B88}" srcOrd="1" destOrd="0" presId="urn:microsoft.com/office/officeart/2008/layout/LinedList"/>
    <dgm:cxn modelId="{C37AF512-6AF0-4B67-8007-E3D962CC6749}" type="presParOf" srcId="{4E4A5367-4921-41A5-B3DC-C9D58E913B88}" destId="{BD2203A0-84E3-4DD2-9E83-BA7E51049849}" srcOrd="0" destOrd="0" presId="urn:microsoft.com/office/officeart/2008/layout/LinedList"/>
    <dgm:cxn modelId="{AD212F07-1994-49A1-832C-8E6238052034}" type="presParOf" srcId="{4E4A5367-4921-41A5-B3DC-C9D58E913B88}" destId="{5B0D3E5C-B044-4E40-81E3-9789251F4A0D}" srcOrd="1" destOrd="0" presId="urn:microsoft.com/office/officeart/2008/layout/LinedList"/>
    <dgm:cxn modelId="{95214270-7608-437B-83BC-A1610087A185}" type="presParOf" srcId="{5B0D3E5C-B044-4E40-81E3-9789251F4A0D}" destId="{5A45C4E5-2E57-4ED7-8E83-05B23545D95A}" srcOrd="0" destOrd="0" presId="urn:microsoft.com/office/officeart/2008/layout/LinedList"/>
    <dgm:cxn modelId="{7199BC30-31B7-409B-B857-2A4FE0E5B981}" type="presParOf" srcId="{5B0D3E5C-B044-4E40-81E3-9789251F4A0D}" destId="{D5787C4A-2C19-4F6F-9CFD-18C9C340D436}" srcOrd="1" destOrd="0" presId="urn:microsoft.com/office/officeart/2008/layout/LinedList"/>
    <dgm:cxn modelId="{B0720213-417C-4E9F-8879-ABB1EC4ACCA8}" type="presParOf" srcId="{5B0D3E5C-B044-4E40-81E3-9789251F4A0D}" destId="{C1595450-4D07-4704-AC45-1EE8DF00DE3B}" srcOrd="2" destOrd="0" presId="urn:microsoft.com/office/officeart/2008/layout/LinedList"/>
    <dgm:cxn modelId="{55B92659-2595-49E1-8E0C-8782E8421CAD}" type="presParOf" srcId="{4E4A5367-4921-41A5-B3DC-C9D58E913B88}" destId="{0CE91525-AC60-49C1-815B-17B9FF887A66}" srcOrd="2" destOrd="0" presId="urn:microsoft.com/office/officeart/2008/layout/LinedList"/>
    <dgm:cxn modelId="{B7CDD4A6-0177-47FB-9655-5D8A6969BFC0}" type="presParOf" srcId="{4E4A5367-4921-41A5-B3DC-C9D58E913B88}" destId="{2A6958CC-002D-4EBF-B1E7-9E637A9706BA}" srcOrd="3" destOrd="0" presId="urn:microsoft.com/office/officeart/2008/layout/LinedList"/>
    <dgm:cxn modelId="{A21C2B9C-2CAE-4A47-B5AC-C781D52CFF60}" type="presParOf" srcId="{4E4A5367-4921-41A5-B3DC-C9D58E913B88}" destId="{D7397E46-1FF0-4A3D-BB2A-963B2B20D7A2}" srcOrd="4" destOrd="0" presId="urn:microsoft.com/office/officeart/2008/layout/LinedList"/>
    <dgm:cxn modelId="{A771141A-A567-4463-8D1C-C8BA07A3C5D0}" type="presParOf" srcId="{D7397E46-1FF0-4A3D-BB2A-963B2B20D7A2}" destId="{F3BAEC0F-DD64-46A1-8B15-D4414F0B7919}" srcOrd="0" destOrd="0" presId="urn:microsoft.com/office/officeart/2008/layout/LinedList"/>
    <dgm:cxn modelId="{6CDF85C6-FE56-4A14-9447-B560E49CDD92}" type="presParOf" srcId="{D7397E46-1FF0-4A3D-BB2A-963B2B20D7A2}" destId="{AB6D0A71-753D-4082-A80E-C11EDF38A5F6}" srcOrd="1" destOrd="0" presId="urn:microsoft.com/office/officeart/2008/layout/LinedList"/>
    <dgm:cxn modelId="{D1A32BAD-781A-4878-A338-88FB54AD2E0B}" type="presParOf" srcId="{D7397E46-1FF0-4A3D-BB2A-963B2B20D7A2}" destId="{6A5C8C57-7800-43EE-A519-DDF7CD324F11}" srcOrd="2" destOrd="0" presId="urn:microsoft.com/office/officeart/2008/layout/LinedList"/>
    <dgm:cxn modelId="{916663D0-BEE9-4ADD-9EA4-4005D68B1AB6}" type="presParOf" srcId="{4E4A5367-4921-41A5-B3DC-C9D58E913B88}" destId="{7660C16E-2BE5-491B-86C0-FDAEACAFF29D}" srcOrd="5" destOrd="0" presId="urn:microsoft.com/office/officeart/2008/layout/LinedList"/>
    <dgm:cxn modelId="{EE5BF331-B7E8-4621-B98A-840D0A5E43AC}" type="presParOf" srcId="{4E4A5367-4921-41A5-B3DC-C9D58E913B88}" destId="{789575C1-6BF4-454E-BF16-B635EA3A1F43}" srcOrd="6" destOrd="0" presId="urn:microsoft.com/office/officeart/2008/layout/LinedList"/>
    <dgm:cxn modelId="{188F2776-53CD-4A36-92D3-F874DE954779}" type="presParOf" srcId="{4E4A5367-4921-41A5-B3DC-C9D58E913B88}" destId="{EDD12FA7-0258-4B13-98AA-B73C7BA7DB65}" srcOrd="7" destOrd="0" presId="urn:microsoft.com/office/officeart/2008/layout/LinedList"/>
    <dgm:cxn modelId="{961EA55A-9C7C-4B29-B7A5-0246FF3DB2C0}" type="presParOf" srcId="{EDD12FA7-0258-4B13-98AA-B73C7BA7DB65}" destId="{BC85F491-6712-471D-AA90-194B35848229}" srcOrd="0" destOrd="0" presId="urn:microsoft.com/office/officeart/2008/layout/LinedList"/>
    <dgm:cxn modelId="{B0670245-1C8F-419C-9170-BB381569CF7F}" type="presParOf" srcId="{EDD12FA7-0258-4B13-98AA-B73C7BA7DB65}" destId="{78BAFF5A-9E2B-450A-8CA3-08187B892BC6}" srcOrd="1" destOrd="0" presId="urn:microsoft.com/office/officeart/2008/layout/LinedList"/>
    <dgm:cxn modelId="{20DE535E-8BD9-46B1-A1C2-6C9EFA02ACB5}" type="presParOf" srcId="{EDD12FA7-0258-4B13-98AA-B73C7BA7DB65}" destId="{E8E10068-657B-4536-8960-1E7971280B08}" srcOrd="2" destOrd="0" presId="urn:microsoft.com/office/officeart/2008/layout/LinedList"/>
    <dgm:cxn modelId="{A90959D3-2212-44F2-8D45-9046B4CBFE99}" type="presParOf" srcId="{4E4A5367-4921-41A5-B3DC-C9D58E913B88}" destId="{602BA38F-402C-4609-98DE-3617B08BC557}" srcOrd="8" destOrd="0" presId="urn:microsoft.com/office/officeart/2008/layout/LinedList"/>
    <dgm:cxn modelId="{AACA7AB1-7F4E-46D1-96E1-86860BDCD334}" type="presParOf" srcId="{4E4A5367-4921-41A5-B3DC-C9D58E913B88}" destId="{B7CDB93A-7D0A-4A31-B847-E6061F7E5A3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8650921-F27A-4886-879F-C66C0DB480B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79FE2FA7-330F-43D5-B997-5BDF08A553CF}">
      <dgm:prSet phldrT="[文本]"/>
      <dgm:spPr>
        <a:noFill/>
        <a:ln>
          <a:solidFill>
            <a:srgbClr val="002060"/>
          </a:solidFill>
        </a:ln>
      </dgm:spPr>
      <dgm:t>
        <a:bodyPr/>
        <a:lstStyle/>
        <a:p>
          <a:r>
            <a:rPr lang="zh-CN" altLang="en-US" b="1" dirty="0">
              <a:solidFill>
                <a:srgbClr val="002060"/>
              </a:solidFill>
            </a:rPr>
            <a:t>境内平台</a:t>
          </a:r>
          <a:r>
            <a:rPr lang="en-US" altLang="zh-CN" b="1" dirty="0">
              <a:solidFill>
                <a:srgbClr val="002060"/>
              </a:solidFill>
            </a:rPr>
            <a:t>Domestic Platforms</a:t>
          </a:r>
          <a:endParaRPr lang="zh-CN" altLang="en-US" b="1" dirty="0">
            <a:solidFill>
              <a:srgbClr val="002060"/>
            </a:solidFill>
          </a:endParaRPr>
        </a:p>
      </dgm:t>
    </dgm:pt>
    <dgm:pt modelId="{AF33FCC5-EC2C-43F5-B0D3-84AA1FAF00BB}" cxnId="{D68AB80D-888C-4FCB-B5EC-7D138363A4E1}" type="parTrans">
      <dgm:prSet/>
      <dgm:spPr/>
      <dgm:t>
        <a:bodyPr/>
        <a:lstStyle/>
        <a:p>
          <a:endParaRPr lang="zh-CN" altLang="en-US"/>
        </a:p>
      </dgm:t>
    </dgm:pt>
    <dgm:pt modelId="{5AB53D64-51FE-4CF9-AE4F-A16640FC76B7}" cxnId="{D68AB80D-888C-4FCB-B5EC-7D138363A4E1}" type="sibTrans">
      <dgm:prSet/>
      <dgm:spPr/>
      <dgm:t>
        <a:bodyPr/>
        <a:lstStyle/>
        <a:p>
          <a:endParaRPr lang="zh-CN" altLang="en-US"/>
        </a:p>
      </dgm:t>
    </dgm:pt>
    <dgm:pt modelId="{E5F11EB3-DE1D-401B-97D8-D5746E5BD6BA}">
      <dgm:prSet phldrT="[文本]"/>
      <dgm:spPr>
        <a:noFill/>
        <a:ln>
          <a:solidFill>
            <a:srgbClr val="002060"/>
          </a:solidFill>
        </a:ln>
      </dgm:spPr>
      <dgm:t>
        <a:bodyPr/>
        <a:lstStyle/>
        <a:p>
          <a:r>
            <a:rPr lang="zh-CN" altLang="en-US" dirty="0">
              <a:solidFill>
                <a:srgbClr val="002060"/>
              </a:solidFill>
            </a:rPr>
            <a:t>调研访谈</a:t>
          </a:r>
          <a:r>
            <a:rPr lang="en-US" altLang="zh-CN" dirty="0">
              <a:solidFill>
                <a:srgbClr val="002060"/>
              </a:solidFill>
            </a:rPr>
            <a:t>Interview</a:t>
          </a:r>
          <a:endParaRPr lang="zh-CN" altLang="en-US" dirty="0">
            <a:solidFill>
              <a:srgbClr val="002060"/>
            </a:solidFill>
          </a:endParaRPr>
        </a:p>
      </dgm:t>
    </dgm:pt>
    <dgm:pt modelId="{DCAE5569-6107-48E1-A827-8B730C2E7CFD}" cxnId="{CA113234-4E19-4444-B6A6-E6DA5DEF9827}" type="parTrans">
      <dgm:prSet/>
      <dgm:spPr/>
      <dgm:t>
        <a:bodyPr/>
        <a:lstStyle/>
        <a:p>
          <a:endParaRPr lang="zh-CN" altLang="en-US"/>
        </a:p>
      </dgm:t>
    </dgm:pt>
    <dgm:pt modelId="{1EA5E4DD-6E08-4858-A584-10D2A85E56F3}" cxnId="{CA113234-4E19-4444-B6A6-E6DA5DEF9827}" type="sibTrans">
      <dgm:prSet/>
      <dgm:spPr/>
      <dgm:t>
        <a:bodyPr/>
        <a:lstStyle/>
        <a:p>
          <a:endParaRPr lang="zh-CN" altLang="en-US"/>
        </a:p>
      </dgm:t>
    </dgm:pt>
    <dgm:pt modelId="{C6112CCD-EE7F-4EAB-BA3B-C66F46599D5E}">
      <dgm:prSet phldrT="[文本]"/>
      <dgm:spPr>
        <a:noFill/>
        <a:ln>
          <a:solidFill>
            <a:srgbClr val="002060"/>
          </a:solidFill>
        </a:ln>
      </dgm:spPr>
      <dgm:t>
        <a:bodyPr/>
        <a:lstStyle/>
        <a:p>
          <a:r>
            <a:rPr lang="zh-CN" altLang="en-US" dirty="0">
              <a:solidFill>
                <a:srgbClr val="002060"/>
              </a:solidFill>
            </a:rPr>
            <a:t>调查问卷</a:t>
          </a:r>
          <a:r>
            <a:rPr lang="en-US" altLang="zh-CN" dirty="0">
              <a:solidFill>
                <a:srgbClr val="002060"/>
              </a:solidFill>
            </a:rPr>
            <a:t>Survey</a:t>
          </a:r>
          <a:endParaRPr lang="zh-CN" altLang="en-US" dirty="0">
            <a:solidFill>
              <a:srgbClr val="002060"/>
            </a:solidFill>
          </a:endParaRPr>
        </a:p>
      </dgm:t>
    </dgm:pt>
    <dgm:pt modelId="{255F0BF3-D262-47D2-BB5B-D0C7A583A900}" cxnId="{4094785C-4AFC-4CE8-BEEF-3CC21BF12863}" type="parTrans">
      <dgm:prSet/>
      <dgm:spPr/>
      <dgm:t>
        <a:bodyPr/>
        <a:lstStyle/>
        <a:p>
          <a:endParaRPr lang="zh-CN" altLang="en-US"/>
        </a:p>
      </dgm:t>
    </dgm:pt>
    <dgm:pt modelId="{0AECE5AE-318E-4D1A-A699-7D690B5D05CB}" cxnId="{4094785C-4AFC-4CE8-BEEF-3CC21BF12863}" type="sibTrans">
      <dgm:prSet/>
      <dgm:spPr/>
      <dgm:t>
        <a:bodyPr/>
        <a:lstStyle/>
        <a:p>
          <a:endParaRPr lang="zh-CN" altLang="en-US"/>
        </a:p>
      </dgm:t>
    </dgm:pt>
    <dgm:pt modelId="{D1CEC1A6-1C85-4BFC-8FB4-C1FEC950634E}">
      <dgm:prSet phldrT="[文本]"/>
      <dgm:spPr>
        <a:noFill/>
        <a:ln>
          <a:solidFill>
            <a:srgbClr val="002060"/>
          </a:solidFill>
        </a:ln>
      </dgm:spPr>
      <dgm:t>
        <a:bodyPr/>
        <a:lstStyle/>
        <a:p>
          <a:r>
            <a:rPr lang="zh-CN" altLang="en-US" b="1" dirty="0">
              <a:solidFill>
                <a:srgbClr val="002060"/>
              </a:solidFill>
            </a:rPr>
            <a:t>境内卖家</a:t>
          </a:r>
          <a:r>
            <a:rPr lang="en-US" altLang="zh-CN" b="1" dirty="0">
              <a:solidFill>
                <a:srgbClr val="002060"/>
              </a:solidFill>
            </a:rPr>
            <a:t>Domestic Vendors</a:t>
          </a:r>
          <a:endParaRPr lang="zh-CN" altLang="en-US" b="1" dirty="0">
            <a:solidFill>
              <a:srgbClr val="002060"/>
            </a:solidFill>
          </a:endParaRPr>
        </a:p>
      </dgm:t>
    </dgm:pt>
    <dgm:pt modelId="{E7D8BB6C-A503-4B06-9DE5-C6D49D405F42}" cxnId="{5E4D728C-678C-4972-A294-49EABFEF41BE}" type="parTrans">
      <dgm:prSet/>
      <dgm:spPr/>
      <dgm:t>
        <a:bodyPr/>
        <a:lstStyle/>
        <a:p>
          <a:endParaRPr lang="zh-CN" altLang="en-US"/>
        </a:p>
      </dgm:t>
    </dgm:pt>
    <dgm:pt modelId="{C905A4BF-767A-4C96-9639-27879C61A957}" cxnId="{5E4D728C-678C-4972-A294-49EABFEF41BE}" type="sibTrans">
      <dgm:prSet/>
      <dgm:spPr/>
      <dgm:t>
        <a:bodyPr/>
        <a:lstStyle/>
        <a:p>
          <a:endParaRPr lang="zh-CN" altLang="en-US"/>
        </a:p>
      </dgm:t>
    </dgm:pt>
    <dgm:pt modelId="{F9A49467-4DAB-4C81-8F29-93AB67F9A4C1}">
      <dgm:prSet phldrT="[文本]"/>
      <dgm:spPr>
        <a:noFill/>
        <a:ln>
          <a:solidFill>
            <a:srgbClr val="002060"/>
          </a:solidFill>
        </a:ln>
      </dgm:spPr>
      <dgm:t>
        <a:bodyPr/>
        <a:lstStyle/>
        <a:p>
          <a:r>
            <a:rPr lang="zh-CN" altLang="en-US" dirty="0">
              <a:solidFill>
                <a:srgbClr val="002060"/>
              </a:solidFill>
            </a:rPr>
            <a:t>调研访谈</a:t>
          </a:r>
          <a:r>
            <a:rPr lang="en-US" altLang="zh-CN" dirty="0">
              <a:solidFill>
                <a:srgbClr val="002060"/>
              </a:solidFill>
            </a:rPr>
            <a:t>Interview</a:t>
          </a:r>
          <a:endParaRPr lang="zh-CN" altLang="en-US" dirty="0">
            <a:solidFill>
              <a:srgbClr val="002060"/>
            </a:solidFill>
          </a:endParaRPr>
        </a:p>
      </dgm:t>
    </dgm:pt>
    <dgm:pt modelId="{A1AB2C85-64D5-43E9-8D56-053EFED09F06}" cxnId="{DB74E59F-64D0-4380-8DCC-E1D9F253E89E}" type="parTrans">
      <dgm:prSet/>
      <dgm:spPr/>
      <dgm:t>
        <a:bodyPr/>
        <a:lstStyle/>
        <a:p>
          <a:endParaRPr lang="zh-CN" altLang="en-US"/>
        </a:p>
      </dgm:t>
    </dgm:pt>
    <dgm:pt modelId="{66B20248-82C0-48BD-B631-F4F72D8E1A2A}" cxnId="{DB74E59F-64D0-4380-8DCC-E1D9F253E89E}" type="sibTrans">
      <dgm:prSet/>
      <dgm:spPr/>
      <dgm:t>
        <a:bodyPr/>
        <a:lstStyle/>
        <a:p>
          <a:endParaRPr lang="zh-CN" altLang="en-US"/>
        </a:p>
      </dgm:t>
    </dgm:pt>
    <dgm:pt modelId="{E607D671-22CD-43E9-AC15-C39981C7A91C}">
      <dgm:prSet phldrT="[文本]"/>
      <dgm:spPr>
        <a:noFill/>
        <a:ln>
          <a:solidFill>
            <a:srgbClr val="002060"/>
          </a:solidFill>
        </a:ln>
      </dgm:spPr>
      <dgm:t>
        <a:bodyPr/>
        <a:lstStyle/>
        <a:p>
          <a:r>
            <a:rPr lang="zh-CN" altLang="en-US" b="1" dirty="0">
              <a:solidFill>
                <a:srgbClr val="002060"/>
              </a:solidFill>
            </a:rPr>
            <a:t>境内物流商</a:t>
          </a:r>
          <a:r>
            <a:rPr lang="en-US" altLang="zh-CN" b="1" dirty="0">
              <a:solidFill>
                <a:srgbClr val="002060"/>
              </a:solidFill>
            </a:rPr>
            <a:t>Domestic Logistics Providers</a:t>
          </a:r>
          <a:endParaRPr lang="zh-CN" altLang="en-US" b="1" dirty="0">
            <a:solidFill>
              <a:srgbClr val="002060"/>
            </a:solidFill>
          </a:endParaRPr>
        </a:p>
      </dgm:t>
    </dgm:pt>
    <dgm:pt modelId="{C9EA4942-BB8C-48D2-9632-467AA4BB977B}" cxnId="{646ADF9B-6FD1-4997-B315-C39276850614}" type="parTrans">
      <dgm:prSet/>
      <dgm:spPr/>
      <dgm:t>
        <a:bodyPr/>
        <a:lstStyle/>
        <a:p>
          <a:endParaRPr lang="zh-CN" altLang="en-US"/>
        </a:p>
      </dgm:t>
    </dgm:pt>
    <dgm:pt modelId="{3E7ECF3B-60E6-4C8C-904E-6777DCD3A136}" cxnId="{646ADF9B-6FD1-4997-B315-C39276850614}" type="sibTrans">
      <dgm:prSet/>
      <dgm:spPr/>
      <dgm:t>
        <a:bodyPr/>
        <a:lstStyle/>
        <a:p>
          <a:endParaRPr lang="zh-CN" altLang="en-US"/>
        </a:p>
      </dgm:t>
    </dgm:pt>
    <dgm:pt modelId="{36127405-DB31-463D-84E0-E94102BA02E1}">
      <dgm:prSet phldrT="[文本]"/>
      <dgm:spPr>
        <a:noFill/>
        <a:ln>
          <a:solidFill>
            <a:srgbClr val="002060"/>
          </a:solidFill>
        </a:ln>
      </dgm:spPr>
      <dgm:t>
        <a:bodyPr/>
        <a:lstStyle/>
        <a:p>
          <a:r>
            <a:rPr lang="zh-CN" altLang="en-US" dirty="0">
              <a:solidFill>
                <a:srgbClr val="002060"/>
              </a:solidFill>
            </a:rPr>
            <a:t>调研访谈</a:t>
          </a:r>
          <a:r>
            <a:rPr lang="en-US" altLang="zh-CN" dirty="0">
              <a:solidFill>
                <a:srgbClr val="002060"/>
              </a:solidFill>
            </a:rPr>
            <a:t>Interview</a:t>
          </a:r>
          <a:endParaRPr lang="zh-CN" altLang="en-US" dirty="0">
            <a:solidFill>
              <a:srgbClr val="002060"/>
            </a:solidFill>
          </a:endParaRPr>
        </a:p>
      </dgm:t>
    </dgm:pt>
    <dgm:pt modelId="{0581A715-DCE0-4619-B5DD-F8A4BC18AD66}" cxnId="{D7B6F08F-5316-4DA5-A5DB-5F4AF496EF47}" type="parTrans">
      <dgm:prSet/>
      <dgm:spPr/>
      <dgm:t>
        <a:bodyPr/>
        <a:lstStyle/>
        <a:p>
          <a:endParaRPr lang="zh-CN" altLang="en-US"/>
        </a:p>
      </dgm:t>
    </dgm:pt>
    <dgm:pt modelId="{CD96947C-3380-416A-A28E-3DAA5B8BB9F3}" cxnId="{D7B6F08F-5316-4DA5-A5DB-5F4AF496EF47}" type="sibTrans">
      <dgm:prSet/>
      <dgm:spPr/>
      <dgm:t>
        <a:bodyPr/>
        <a:lstStyle/>
        <a:p>
          <a:endParaRPr lang="zh-CN" altLang="en-US"/>
        </a:p>
      </dgm:t>
    </dgm:pt>
    <dgm:pt modelId="{F073C482-B5BF-4D29-8E97-500B4DDD1D69}">
      <dgm:prSet phldrT="[文本]"/>
      <dgm:spPr>
        <a:noFill/>
        <a:ln>
          <a:solidFill>
            <a:srgbClr val="002060"/>
          </a:solidFill>
        </a:ln>
      </dgm:spPr>
      <dgm:t>
        <a:bodyPr/>
        <a:lstStyle/>
        <a:p>
          <a:r>
            <a:rPr lang="zh-CN" altLang="en-US" dirty="0">
              <a:solidFill>
                <a:srgbClr val="002060"/>
              </a:solidFill>
            </a:rPr>
            <a:t>调查问卷</a:t>
          </a:r>
          <a:r>
            <a:rPr lang="en-US" altLang="zh-CN" dirty="0">
              <a:solidFill>
                <a:srgbClr val="002060"/>
              </a:solidFill>
            </a:rPr>
            <a:t>Survey</a:t>
          </a:r>
          <a:endParaRPr lang="zh-CN" altLang="en-US" dirty="0">
            <a:solidFill>
              <a:srgbClr val="002060"/>
            </a:solidFill>
          </a:endParaRPr>
        </a:p>
      </dgm:t>
    </dgm:pt>
    <dgm:pt modelId="{DFCF9BD0-7E2B-4C9A-91D0-8F7BD50DEF9B}" cxnId="{567BB2ED-F128-41D4-8548-72571424ADC0}" type="parTrans">
      <dgm:prSet/>
      <dgm:spPr/>
      <dgm:t>
        <a:bodyPr/>
        <a:lstStyle/>
        <a:p>
          <a:endParaRPr lang="zh-CN" altLang="en-US"/>
        </a:p>
      </dgm:t>
    </dgm:pt>
    <dgm:pt modelId="{3EF9D69D-BEEC-4534-8046-4A8F2A212ECA}" cxnId="{567BB2ED-F128-41D4-8548-72571424ADC0}" type="sibTrans">
      <dgm:prSet/>
      <dgm:spPr/>
      <dgm:t>
        <a:bodyPr/>
        <a:lstStyle/>
        <a:p>
          <a:endParaRPr lang="zh-CN" altLang="en-US"/>
        </a:p>
      </dgm:t>
    </dgm:pt>
    <dgm:pt modelId="{B8AF1E15-CBF9-42F1-A492-2F047F477972}">
      <dgm:prSet phldrT="[文本]"/>
      <dgm:spPr>
        <a:noFill/>
        <a:ln>
          <a:solidFill>
            <a:srgbClr val="002060"/>
          </a:solidFill>
        </a:ln>
      </dgm:spPr>
      <dgm:t>
        <a:bodyPr/>
        <a:lstStyle/>
        <a:p>
          <a:r>
            <a:rPr lang="zh-CN" altLang="en-US" dirty="0">
              <a:solidFill>
                <a:srgbClr val="002060"/>
              </a:solidFill>
            </a:rPr>
            <a:t>调查问卷</a:t>
          </a:r>
          <a:r>
            <a:rPr lang="en-US" altLang="zh-CN" dirty="0">
              <a:solidFill>
                <a:srgbClr val="002060"/>
              </a:solidFill>
            </a:rPr>
            <a:t>Survey</a:t>
          </a:r>
          <a:endParaRPr lang="zh-CN" altLang="en-US" dirty="0">
            <a:solidFill>
              <a:srgbClr val="002060"/>
            </a:solidFill>
          </a:endParaRPr>
        </a:p>
      </dgm:t>
    </dgm:pt>
    <dgm:pt modelId="{7A8A9991-4068-4731-B8FA-A396199758D3}" cxnId="{1899A70E-BA29-49DF-A45C-CF1E08E69A89}" type="parTrans">
      <dgm:prSet/>
      <dgm:spPr/>
      <dgm:t>
        <a:bodyPr/>
        <a:lstStyle/>
        <a:p>
          <a:endParaRPr lang="zh-CN" altLang="en-US"/>
        </a:p>
      </dgm:t>
    </dgm:pt>
    <dgm:pt modelId="{BEDA00CE-716E-44E8-9BC5-DBFED5DE3EA8}" cxnId="{1899A70E-BA29-49DF-A45C-CF1E08E69A89}" type="sibTrans">
      <dgm:prSet/>
      <dgm:spPr/>
      <dgm:t>
        <a:bodyPr/>
        <a:lstStyle/>
        <a:p>
          <a:endParaRPr lang="zh-CN" altLang="en-US"/>
        </a:p>
      </dgm:t>
    </dgm:pt>
    <dgm:pt modelId="{98CCC529-8B72-43C0-BBFF-E0C87A0C64A6}">
      <dgm:prSet phldrT="[文本]"/>
      <dgm:spPr>
        <a:noFill/>
        <a:ln>
          <a:solidFill>
            <a:srgbClr val="002060"/>
          </a:solidFill>
        </a:ln>
      </dgm:spPr>
      <dgm:t>
        <a:bodyPr/>
        <a:lstStyle/>
        <a:p>
          <a:r>
            <a:rPr lang="zh-CN" altLang="en-US" b="1" dirty="0">
              <a:solidFill>
                <a:srgbClr val="002060"/>
              </a:solidFill>
            </a:rPr>
            <a:t>境外平台</a:t>
          </a:r>
          <a:r>
            <a:rPr lang="en-US" altLang="zh-CN" b="1" dirty="0">
              <a:solidFill>
                <a:srgbClr val="002060"/>
              </a:solidFill>
            </a:rPr>
            <a:t>Platforms abroad</a:t>
          </a:r>
          <a:endParaRPr lang="zh-CN" altLang="en-US" b="1" dirty="0">
            <a:solidFill>
              <a:srgbClr val="002060"/>
            </a:solidFill>
          </a:endParaRPr>
        </a:p>
      </dgm:t>
    </dgm:pt>
    <dgm:pt modelId="{CF8D69B2-0C36-4D60-88A5-B7B06227C9ED}" cxnId="{B61F90E7-7BD8-4DE5-A60C-14368E681F26}" type="parTrans">
      <dgm:prSet/>
      <dgm:spPr/>
      <dgm:t>
        <a:bodyPr/>
        <a:lstStyle/>
        <a:p>
          <a:endParaRPr lang="zh-CN" altLang="en-US"/>
        </a:p>
      </dgm:t>
    </dgm:pt>
    <dgm:pt modelId="{2108B5B7-D6F8-47FD-BEAA-9B22F6EC25E4}" cxnId="{B61F90E7-7BD8-4DE5-A60C-14368E681F26}" type="sibTrans">
      <dgm:prSet/>
      <dgm:spPr/>
      <dgm:t>
        <a:bodyPr/>
        <a:lstStyle/>
        <a:p>
          <a:endParaRPr lang="zh-CN" altLang="en-US"/>
        </a:p>
      </dgm:t>
    </dgm:pt>
    <dgm:pt modelId="{331DB35D-EE94-411C-80D2-9316E680F515}">
      <dgm:prSet phldrT="[文本]"/>
      <dgm:spPr>
        <a:noFill/>
        <a:ln>
          <a:solidFill>
            <a:srgbClr val="002060"/>
          </a:solidFill>
        </a:ln>
      </dgm:spPr>
      <dgm:t>
        <a:bodyPr/>
        <a:lstStyle/>
        <a:p>
          <a:r>
            <a:rPr lang="zh-CN" altLang="en-US" dirty="0">
              <a:solidFill>
                <a:srgbClr val="002060"/>
              </a:solidFill>
            </a:rPr>
            <a:t>公开财务数据</a:t>
          </a:r>
          <a:endParaRPr lang="en-US" altLang="zh-CN" dirty="0">
            <a:solidFill>
              <a:srgbClr val="002060"/>
            </a:solidFill>
          </a:endParaRPr>
        </a:p>
        <a:p>
          <a:r>
            <a:rPr lang="en-US" altLang="zh-CN" dirty="0">
              <a:solidFill>
                <a:srgbClr val="002060"/>
              </a:solidFill>
            </a:rPr>
            <a:t>Financial Report</a:t>
          </a:r>
          <a:endParaRPr lang="zh-CN" altLang="en-US" dirty="0">
            <a:solidFill>
              <a:srgbClr val="002060"/>
            </a:solidFill>
          </a:endParaRPr>
        </a:p>
      </dgm:t>
    </dgm:pt>
    <dgm:pt modelId="{4F59AD5A-8615-45A6-B9D9-6744F589E4D5}" cxnId="{C2359E62-BAA4-46EB-AEA1-959175A523C5}" type="parTrans">
      <dgm:prSet/>
      <dgm:spPr/>
      <dgm:t>
        <a:bodyPr/>
        <a:lstStyle/>
        <a:p>
          <a:endParaRPr lang="zh-CN" altLang="en-US"/>
        </a:p>
      </dgm:t>
    </dgm:pt>
    <dgm:pt modelId="{F4A6265F-11D8-44C7-9A13-7197A0B882B4}" cxnId="{C2359E62-BAA4-46EB-AEA1-959175A523C5}" type="sibTrans">
      <dgm:prSet/>
      <dgm:spPr/>
      <dgm:t>
        <a:bodyPr/>
        <a:lstStyle/>
        <a:p>
          <a:endParaRPr lang="zh-CN" altLang="en-US"/>
        </a:p>
      </dgm:t>
    </dgm:pt>
    <dgm:pt modelId="{35031868-5AF1-46F3-AD7C-5541EA139DCB}">
      <dgm:prSet phldrT="[文本]"/>
      <dgm:spPr>
        <a:noFill/>
        <a:ln>
          <a:solidFill>
            <a:srgbClr val="002060"/>
          </a:solidFill>
        </a:ln>
      </dgm:spPr>
      <dgm:t>
        <a:bodyPr/>
        <a:lstStyle/>
        <a:p>
          <a:r>
            <a:rPr lang="zh-CN" altLang="en-US" b="1" dirty="0">
              <a:solidFill>
                <a:srgbClr val="002060"/>
              </a:solidFill>
            </a:rPr>
            <a:t>其他境内机构</a:t>
          </a:r>
          <a:r>
            <a:rPr lang="en-US" altLang="zh-CN" b="1" dirty="0">
              <a:solidFill>
                <a:srgbClr val="002060"/>
              </a:solidFill>
            </a:rPr>
            <a:t>Other Domestic Agencies</a:t>
          </a:r>
          <a:endParaRPr lang="zh-CN" altLang="en-US" b="1" dirty="0">
            <a:solidFill>
              <a:srgbClr val="002060"/>
            </a:solidFill>
          </a:endParaRPr>
        </a:p>
      </dgm:t>
    </dgm:pt>
    <dgm:pt modelId="{715DBA75-A409-4126-AC94-DB28D6EC0EDB}" cxnId="{3626E04A-FFA0-4332-982F-0565AE6E8BD5}" type="parTrans">
      <dgm:prSet/>
      <dgm:spPr/>
      <dgm:t>
        <a:bodyPr/>
        <a:lstStyle/>
        <a:p>
          <a:endParaRPr lang="zh-CN" altLang="en-US"/>
        </a:p>
      </dgm:t>
    </dgm:pt>
    <dgm:pt modelId="{4393DD43-C97E-4F28-88EF-3C990CDEFC86}" cxnId="{3626E04A-FFA0-4332-982F-0565AE6E8BD5}" type="sibTrans">
      <dgm:prSet/>
      <dgm:spPr/>
      <dgm:t>
        <a:bodyPr/>
        <a:lstStyle/>
        <a:p>
          <a:endParaRPr lang="zh-CN" altLang="en-US"/>
        </a:p>
      </dgm:t>
    </dgm:pt>
    <dgm:pt modelId="{14D65C91-DEFD-4254-A5C2-E878248F3C48}">
      <dgm:prSet phldrT="[文本]"/>
      <dgm:spPr>
        <a:noFill/>
        <a:ln>
          <a:solidFill>
            <a:srgbClr val="002060"/>
          </a:solidFill>
        </a:ln>
      </dgm:spPr>
      <dgm:t>
        <a:bodyPr/>
        <a:lstStyle/>
        <a:p>
          <a:r>
            <a:rPr lang="zh-CN" altLang="en-US" dirty="0">
              <a:solidFill>
                <a:srgbClr val="002060"/>
              </a:solidFill>
            </a:rPr>
            <a:t>调研访谈</a:t>
          </a:r>
          <a:r>
            <a:rPr lang="en-US" altLang="zh-CN" dirty="0">
              <a:solidFill>
                <a:srgbClr val="002060"/>
              </a:solidFill>
            </a:rPr>
            <a:t>Interview</a:t>
          </a:r>
          <a:endParaRPr lang="zh-CN" altLang="en-US" dirty="0">
            <a:solidFill>
              <a:srgbClr val="002060"/>
            </a:solidFill>
          </a:endParaRPr>
        </a:p>
      </dgm:t>
    </dgm:pt>
    <dgm:pt modelId="{E2B5E758-3FBA-4430-A662-B7400BCE8591}" cxnId="{06C57082-B6D1-4968-9EB6-B9F3C9F5CF78}" type="parTrans">
      <dgm:prSet/>
      <dgm:spPr/>
      <dgm:t>
        <a:bodyPr/>
        <a:lstStyle/>
        <a:p>
          <a:endParaRPr lang="zh-CN" altLang="en-US"/>
        </a:p>
      </dgm:t>
    </dgm:pt>
    <dgm:pt modelId="{7276569B-370F-4CA3-8A6F-230CAFA25F88}" cxnId="{06C57082-B6D1-4968-9EB6-B9F3C9F5CF78}" type="sibTrans">
      <dgm:prSet/>
      <dgm:spPr/>
      <dgm:t>
        <a:bodyPr/>
        <a:lstStyle/>
        <a:p>
          <a:endParaRPr lang="zh-CN" altLang="en-US"/>
        </a:p>
      </dgm:t>
    </dgm:pt>
    <dgm:pt modelId="{E70B347E-E0B1-441D-8642-A3E87EA2CB08}" type="pres">
      <dgm:prSet presAssocID="{D8650921-F27A-4886-879F-C66C0DB480B7}" presName="theList" presStyleCnt="0">
        <dgm:presLayoutVars>
          <dgm:dir/>
          <dgm:animLvl val="lvl"/>
          <dgm:resizeHandles val="exact"/>
        </dgm:presLayoutVars>
      </dgm:prSet>
      <dgm:spPr/>
    </dgm:pt>
    <dgm:pt modelId="{5707B1EB-CCC9-4A64-A16A-E5F149EBC4AE}" type="pres">
      <dgm:prSet presAssocID="{79FE2FA7-330F-43D5-B997-5BDF08A553CF}" presName="compNode" presStyleCnt="0"/>
      <dgm:spPr/>
    </dgm:pt>
    <dgm:pt modelId="{4565B675-F1C7-45C3-9370-C683042AE00C}" type="pres">
      <dgm:prSet presAssocID="{79FE2FA7-330F-43D5-B997-5BDF08A553CF}" presName="aNode" presStyleLbl="bgShp" presStyleIdx="0" presStyleCnt="5"/>
      <dgm:spPr/>
    </dgm:pt>
    <dgm:pt modelId="{817A09AF-F30E-43C7-A3B0-F4F5C532D8E1}" type="pres">
      <dgm:prSet presAssocID="{79FE2FA7-330F-43D5-B997-5BDF08A553CF}" presName="textNode" presStyleLbl="bgShp" presStyleIdx="0" presStyleCnt="5"/>
      <dgm:spPr/>
    </dgm:pt>
    <dgm:pt modelId="{125EE172-7B09-4E09-8628-DFBC8931F59D}" type="pres">
      <dgm:prSet presAssocID="{79FE2FA7-330F-43D5-B997-5BDF08A553CF}" presName="compChildNode" presStyleCnt="0"/>
      <dgm:spPr/>
    </dgm:pt>
    <dgm:pt modelId="{CD70755B-A03A-49C7-8A38-75D2DF8AFB2B}" type="pres">
      <dgm:prSet presAssocID="{79FE2FA7-330F-43D5-B997-5BDF08A553CF}" presName="theInnerList" presStyleCnt="0"/>
      <dgm:spPr/>
    </dgm:pt>
    <dgm:pt modelId="{FC46AD57-97D1-47D2-9753-86ABA5C5B368}" type="pres">
      <dgm:prSet presAssocID="{E5F11EB3-DE1D-401B-97D8-D5746E5BD6BA}" presName="childNode" presStyleLbl="node1" presStyleIdx="0" presStyleCnt="8">
        <dgm:presLayoutVars>
          <dgm:bulletEnabled val="1"/>
        </dgm:presLayoutVars>
      </dgm:prSet>
      <dgm:spPr/>
    </dgm:pt>
    <dgm:pt modelId="{0DE048A9-CB95-427D-BB18-AE164D2BEF47}" type="pres">
      <dgm:prSet presAssocID="{E5F11EB3-DE1D-401B-97D8-D5746E5BD6BA}" presName="aSpace2" presStyleCnt="0"/>
      <dgm:spPr/>
    </dgm:pt>
    <dgm:pt modelId="{8E8E90E4-A900-4B0E-8E65-4D3FC5FF75E2}" type="pres">
      <dgm:prSet presAssocID="{C6112CCD-EE7F-4EAB-BA3B-C66F46599D5E}" presName="childNode" presStyleLbl="node1" presStyleIdx="1" presStyleCnt="8">
        <dgm:presLayoutVars>
          <dgm:bulletEnabled val="1"/>
        </dgm:presLayoutVars>
      </dgm:prSet>
      <dgm:spPr/>
    </dgm:pt>
    <dgm:pt modelId="{39CDAC42-C1B8-446C-AA9B-E6FD2E9E834C}" type="pres">
      <dgm:prSet presAssocID="{79FE2FA7-330F-43D5-B997-5BDF08A553CF}" presName="aSpace" presStyleCnt="0"/>
      <dgm:spPr/>
    </dgm:pt>
    <dgm:pt modelId="{C8CDC08B-63DD-48E5-9870-74DC2099CAAA}" type="pres">
      <dgm:prSet presAssocID="{D1CEC1A6-1C85-4BFC-8FB4-C1FEC950634E}" presName="compNode" presStyleCnt="0"/>
      <dgm:spPr/>
    </dgm:pt>
    <dgm:pt modelId="{9188F107-606A-411B-813A-03730172A81F}" type="pres">
      <dgm:prSet presAssocID="{D1CEC1A6-1C85-4BFC-8FB4-C1FEC950634E}" presName="aNode" presStyleLbl="bgShp" presStyleIdx="1" presStyleCnt="5"/>
      <dgm:spPr/>
    </dgm:pt>
    <dgm:pt modelId="{21A26B0A-6482-41CD-9307-A0B6B8360869}" type="pres">
      <dgm:prSet presAssocID="{D1CEC1A6-1C85-4BFC-8FB4-C1FEC950634E}" presName="textNode" presStyleLbl="bgShp" presStyleIdx="1" presStyleCnt="5"/>
      <dgm:spPr/>
    </dgm:pt>
    <dgm:pt modelId="{7ABE8681-3B02-4E80-A8CE-04277C91A49A}" type="pres">
      <dgm:prSet presAssocID="{D1CEC1A6-1C85-4BFC-8FB4-C1FEC950634E}" presName="compChildNode" presStyleCnt="0"/>
      <dgm:spPr/>
    </dgm:pt>
    <dgm:pt modelId="{481D5CD8-8829-49B8-89BF-68DA83531C9C}" type="pres">
      <dgm:prSet presAssocID="{D1CEC1A6-1C85-4BFC-8FB4-C1FEC950634E}" presName="theInnerList" presStyleCnt="0"/>
      <dgm:spPr/>
    </dgm:pt>
    <dgm:pt modelId="{5A53C791-9EE6-45E7-BFDF-BBE4396348D9}" type="pres">
      <dgm:prSet presAssocID="{F9A49467-4DAB-4C81-8F29-93AB67F9A4C1}" presName="childNode" presStyleLbl="node1" presStyleIdx="2" presStyleCnt="8">
        <dgm:presLayoutVars>
          <dgm:bulletEnabled val="1"/>
        </dgm:presLayoutVars>
      </dgm:prSet>
      <dgm:spPr/>
    </dgm:pt>
    <dgm:pt modelId="{70D66FA1-8929-4E70-BE29-4A3B18805992}" type="pres">
      <dgm:prSet presAssocID="{F9A49467-4DAB-4C81-8F29-93AB67F9A4C1}" presName="aSpace2" presStyleCnt="0"/>
      <dgm:spPr/>
    </dgm:pt>
    <dgm:pt modelId="{10591FB9-58BF-4B7E-AB17-673A736C53DA}" type="pres">
      <dgm:prSet presAssocID="{F073C482-B5BF-4D29-8E97-500B4DDD1D69}" presName="childNode" presStyleLbl="node1" presStyleIdx="3" presStyleCnt="8">
        <dgm:presLayoutVars>
          <dgm:bulletEnabled val="1"/>
        </dgm:presLayoutVars>
      </dgm:prSet>
      <dgm:spPr/>
    </dgm:pt>
    <dgm:pt modelId="{5626FCCE-C900-43DE-9AEB-A6440E07EB90}" type="pres">
      <dgm:prSet presAssocID="{D1CEC1A6-1C85-4BFC-8FB4-C1FEC950634E}" presName="aSpace" presStyleCnt="0"/>
      <dgm:spPr/>
    </dgm:pt>
    <dgm:pt modelId="{0ECD1A74-884C-4164-A5ED-A8BA307221CD}" type="pres">
      <dgm:prSet presAssocID="{E607D671-22CD-43E9-AC15-C39981C7A91C}" presName="compNode" presStyleCnt="0"/>
      <dgm:spPr/>
    </dgm:pt>
    <dgm:pt modelId="{D412AB2D-E801-47FE-AAC8-87885929A601}" type="pres">
      <dgm:prSet presAssocID="{E607D671-22CD-43E9-AC15-C39981C7A91C}" presName="aNode" presStyleLbl="bgShp" presStyleIdx="2" presStyleCnt="5"/>
      <dgm:spPr/>
    </dgm:pt>
    <dgm:pt modelId="{7E6F44A0-6677-40EF-ACDD-B2FFDCF175DF}" type="pres">
      <dgm:prSet presAssocID="{E607D671-22CD-43E9-AC15-C39981C7A91C}" presName="textNode" presStyleLbl="bgShp" presStyleIdx="2" presStyleCnt="5"/>
      <dgm:spPr/>
    </dgm:pt>
    <dgm:pt modelId="{E51A3E0F-A7C2-4968-A6E3-EFF70473C00B}" type="pres">
      <dgm:prSet presAssocID="{E607D671-22CD-43E9-AC15-C39981C7A91C}" presName="compChildNode" presStyleCnt="0"/>
      <dgm:spPr/>
    </dgm:pt>
    <dgm:pt modelId="{41A3BF34-0BC5-438F-9B4A-AEB8ED90D307}" type="pres">
      <dgm:prSet presAssocID="{E607D671-22CD-43E9-AC15-C39981C7A91C}" presName="theInnerList" presStyleCnt="0"/>
      <dgm:spPr/>
    </dgm:pt>
    <dgm:pt modelId="{B124DAFB-CFB8-4E2C-989E-314F57ECFEEE}" type="pres">
      <dgm:prSet presAssocID="{36127405-DB31-463D-84E0-E94102BA02E1}" presName="childNode" presStyleLbl="node1" presStyleIdx="4" presStyleCnt="8">
        <dgm:presLayoutVars>
          <dgm:bulletEnabled val="1"/>
        </dgm:presLayoutVars>
      </dgm:prSet>
      <dgm:spPr/>
    </dgm:pt>
    <dgm:pt modelId="{E3AD7935-6D62-444E-BEB2-264E04A8B6E3}" type="pres">
      <dgm:prSet presAssocID="{36127405-DB31-463D-84E0-E94102BA02E1}" presName="aSpace2" presStyleCnt="0"/>
      <dgm:spPr/>
    </dgm:pt>
    <dgm:pt modelId="{92B85280-4F79-479A-B4C8-B5DB31110842}" type="pres">
      <dgm:prSet presAssocID="{B8AF1E15-CBF9-42F1-A492-2F047F477972}" presName="childNode" presStyleLbl="node1" presStyleIdx="5" presStyleCnt="8">
        <dgm:presLayoutVars>
          <dgm:bulletEnabled val="1"/>
        </dgm:presLayoutVars>
      </dgm:prSet>
      <dgm:spPr/>
    </dgm:pt>
    <dgm:pt modelId="{2C7CBE22-8957-41BD-8472-5C3B0790CDAA}" type="pres">
      <dgm:prSet presAssocID="{E607D671-22CD-43E9-AC15-C39981C7A91C}" presName="aSpace" presStyleCnt="0"/>
      <dgm:spPr/>
    </dgm:pt>
    <dgm:pt modelId="{661C81AA-604C-4CE9-BFDA-5167CBC4EF2E}" type="pres">
      <dgm:prSet presAssocID="{35031868-5AF1-46F3-AD7C-5541EA139DCB}" presName="compNode" presStyleCnt="0"/>
      <dgm:spPr/>
    </dgm:pt>
    <dgm:pt modelId="{261FD8AE-949D-4F1E-BEF1-FA1AF3348036}" type="pres">
      <dgm:prSet presAssocID="{35031868-5AF1-46F3-AD7C-5541EA139DCB}" presName="aNode" presStyleLbl="bgShp" presStyleIdx="3" presStyleCnt="5"/>
      <dgm:spPr/>
    </dgm:pt>
    <dgm:pt modelId="{26803427-1B6F-4244-926F-8D8E3DDC653E}" type="pres">
      <dgm:prSet presAssocID="{35031868-5AF1-46F3-AD7C-5541EA139DCB}" presName="textNode" presStyleLbl="bgShp" presStyleIdx="3" presStyleCnt="5"/>
      <dgm:spPr/>
    </dgm:pt>
    <dgm:pt modelId="{3E5B3B7D-A70C-43C7-AB0A-76BEDBD7F6F9}" type="pres">
      <dgm:prSet presAssocID="{35031868-5AF1-46F3-AD7C-5541EA139DCB}" presName="compChildNode" presStyleCnt="0"/>
      <dgm:spPr/>
    </dgm:pt>
    <dgm:pt modelId="{FFAA63BE-9560-412C-94BC-F209DD368C6A}" type="pres">
      <dgm:prSet presAssocID="{35031868-5AF1-46F3-AD7C-5541EA139DCB}" presName="theInnerList" presStyleCnt="0"/>
      <dgm:spPr/>
    </dgm:pt>
    <dgm:pt modelId="{9A88D216-C92D-4B6F-8AAE-9D05693D7AAD}" type="pres">
      <dgm:prSet presAssocID="{14D65C91-DEFD-4254-A5C2-E878248F3C48}" presName="childNode" presStyleLbl="node1" presStyleIdx="6" presStyleCnt="8">
        <dgm:presLayoutVars>
          <dgm:bulletEnabled val="1"/>
        </dgm:presLayoutVars>
      </dgm:prSet>
      <dgm:spPr/>
    </dgm:pt>
    <dgm:pt modelId="{F0E1C544-7E3D-4719-99CA-36A789D153F9}" type="pres">
      <dgm:prSet presAssocID="{35031868-5AF1-46F3-AD7C-5541EA139DCB}" presName="aSpace" presStyleCnt="0"/>
      <dgm:spPr/>
    </dgm:pt>
    <dgm:pt modelId="{DEBD3D2B-A3F1-4369-82BA-B3932D3E515E}" type="pres">
      <dgm:prSet presAssocID="{98CCC529-8B72-43C0-BBFF-E0C87A0C64A6}" presName="compNode" presStyleCnt="0"/>
      <dgm:spPr/>
    </dgm:pt>
    <dgm:pt modelId="{1DA2AA2F-6C4F-46AD-9ECB-08C827A23BFF}" type="pres">
      <dgm:prSet presAssocID="{98CCC529-8B72-43C0-BBFF-E0C87A0C64A6}" presName="aNode" presStyleLbl="bgShp" presStyleIdx="4" presStyleCnt="5"/>
      <dgm:spPr/>
    </dgm:pt>
    <dgm:pt modelId="{3E25826F-1A03-4B80-9E61-0B2B2129E9B5}" type="pres">
      <dgm:prSet presAssocID="{98CCC529-8B72-43C0-BBFF-E0C87A0C64A6}" presName="textNode" presStyleLbl="bgShp" presStyleIdx="4" presStyleCnt="5"/>
      <dgm:spPr/>
    </dgm:pt>
    <dgm:pt modelId="{C2AF8FC1-3B71-4688-A184-EB09667ECEE4}" type="pres">
      <dgm:prSet presAssocID="{98CCC529-8B72-43C0-BBFF-E0C87A0C64A6}" presName="compChildNode" presStyleCnt="0"/>
      <dgm:spPr/>
    </dgm:pt>
    <dgm:pt modelId="{B4841262-2AFA-453B-A18A-B2AA5B0A6055}" type="pres">
      <dgm:prSet presAssocID="{98CCC529-8B72-43C0-BBFF-E0C87A0C64A6}" presName="theInnerList" presStyleCnt="0"/>
      <dgm:spPr/>
    </dgm:pt>
    <dgm:pt modelId="{24CFDFA2-565A-4670-B7A8-87E3BE31237B}" type="pres">
      <dgm:prSet presAssocID="{331DB35D-EE94-411C-80D2-9316E680F515}" presName="childNode" presStyleLbl="node1" presStyleIdx="7" presStyleCnt="8">
        <dgm:presLayoutVars>
          <dgm:bulletEnabled val="1"/>
        </dgm:presLayoutVars>
      </dgm:prSet>
      <dgm:spPr/>
    </dgm:pt>
  </dgm:ptLst>
  <dgm:cxnLst>
    <dgm:cxn modelId="{D68AB80D-888C-4FCB-B5EC-7D138363A4E1}" srcId="{D8650921-F27A-4886-879F-C66C0DB480B7}" destId="{79FE2FA7-330F-43D5-B997-5BDF08A553CF}" srcOrd="0" destOrd="0" parTransId="{AF33FCC5-EC2C-43F5-B0D3-84AA1FAF00BB}" sibTransId="{5AB53D64-51FE-4CF9-AE4F-A16640FC76B7}"/>
    <dgm:cxn modelId="{1899A70E-BA29-49DF-A45C-CF1E08E69A89}" srcId="{E607D671-22CD-43E9-AC15-C39981C7A91C}" destId="{B8AF1E15-CBF9-42F1-A492-2F047F477972}" srcOrd="1" destOrd="0" parTransId="{7A8A9991-4068-4731-B8FA-A396199758D3}" sibTransId="{BEDA00CE-716E-44E8-9BC5-DBFED5DE3EA8}"/>
    <dgm:cxn modelId="{CA113234-4E19-4444-B6A6-E6DA5DEF9827}" srcId="{79FE2FA7-330F-43D5-B997-5BDF08A553CF}" destId="{E5F11EB3-DE1D-401B-97D8-D5746E5BD6BA}" srcOrd="0" destOrd="0" parTransId="{DCAE5569-6107-48E1-A827-8B730C2E7CFD}" sibTransId="{1EA5E4DD-6E08-4858-A584-10D2A85E56F3}"/>
    <dgm:cxn modelId="{30DA743D-A314-4380-805E-7CD3FB389B96}" type="presOf" srcId="{36127405-DB31-463D-84E0-E94102BA02E1}" destId="{B124DAFB-CFB8-4E2C-989E-314F57ECFEEE}" srcOrd="0" destOrd="0" presId="urn:microsoft.com/office/officeart/2005/8/layout/lProcess2"/>
    <dgm:cxn modelId="{4094785C-4AFC-4CE8-BEEF-3CC21BF12863}" srcId="{79FE2FA7-330F-43D5-B997-5BDF08A553CF}" destId="{C6112CCD-EE7F-4EAB-BA3B-C66F46599D5E}" srcOrd="1" destOrd="0" parTransId="{255F0BF3-D262-47D2-BB5B-D0C7A583A900}" sibTransId="{0AECE5AE-318E-4D1A-A699-7D690B5D05CB}"/>
    <dgm:cxn modelId="{C2359E62-BAA4-46EB-AEA1-959175A523C5}" srcId="{98CCC529-8B72-43C0-BBFF-E0C87A0C64A6}" destId="{331DB35D-EE94-411C-80D2-9316E680F515}" srcOrd="0" destOrd="0" parTransId="{4F59AD5A-8615-45A6-B9D9-6744F589E4D5}" sibTransId="{F4A6265F-11D8-44C7-9A13-7197A0B882B4}"/>
    <dgm:cxn modelId="{3626E04A-FFA0-4332-982F-0565AE6E8BD5}" srcId="{D8650921-F27A-4886-879F-C66C0DB480B7}" destId="{35031868-5AF1-46F3-AD7C-5541EA139DCB}" srcOrd="3" destOrd="0" parTransId="{715DBA75-A409-4126-AC94-DB28D6EC0EDB}" sibTransId="{4393DD43-C97E-4F28-88EF-3C990CDEFC86}"/>
    <dgm:cxn modelId="{AABCDA73-2E4E-4139-94B8-4C18CA36186C}" type="presOf" srcId="{E5F11EB3-DE1D-401B-97D8-D5746E5BD6BA}" destId="{FC46AD57-97D1-47D2-9753-86ABA5C5B368}" srcOrd="0" destOrd="0" presId="urn:microsoft.com/office/officeart/2005/8/layout/lProcess2"/>
    <dgm:cxn modelId="{9054E475-F4A1-4CEB-ACDE-BF1FA93EF0CF}" type="presOf" srcId="{D1CEC1A6-1C85-4BFC-8FB4-C1FEC950634E}" destId="{9188F107-606A-411B-813A-03730172A81F}" srcOrd="0" destOrd="0" presId="urn:microsoft.com/office/officeart/2005/8/layout/lProcess2"/>
    <dgm:cxn modelId="{D4796381-D2B7-47E5-9736-81320B054815}" type="presOf" srcId="{14D65C91-DEFD-4254-A5C2-E878248F3C48}" destId="{9A88D216-C92D-4B6F-8AAE-9D05693D7AAD}" srcOrd="0" destOrd="0" presId="urn:microsoft.com/office/officeart/2005/8/layout/lProcess2"/>
    <dgm:cxn modelId="{06C57082-B6D1-4968-9EB6-B9F3C9F5CF78}" srcId="{35031868-5AF1-46F3-AD7C-5541EA139DCB}" destId="{14D65C91-DEFD-4254-A5C2-E878248F3C48}" srcOrd="0" destOrd="0" parTransId="{E2B5E758-3FBA-4430-A662-B7400BCE8591}" sibTransId="{7276569B-370F-4CA3-8A6F-230CAFA25F88}"/>
    <dgm:cxn modelId="{8C72CF85-6933-4473-B7A0-72392916A3F9}" type="presOf" srcId="{331DB35D-EE94-411C-80D2-9316E680F515}" destId="{24CFDFA2-565A-4670-B7A8-87E3BE31237B}" srcOrd="0" destOrd="0" presId="urn:microsoft.com/office/officeart/2005/8/layout/lProcess2"/>
    <dgm:cxn modelId="{5C42048C-FD6C-4F2B-B3A9-147B3B54A3E4}" type="presOf" srcId="{D8650921-F27A-4886-879F-C66C0DB480B7}" destId="{E70B347E-E0B1-441D-8642-A3E87EA2CB08}" srcOrd="0" destOrd="0" presId="urn:microsoft.com/office/officeart/2005/8/layout/lProcess2"/>
    <dgm:cxn modelId="{5E4D728C-678C-4972-A294-49EABFEF41BE}" srcId="{D8650921-F27A-4886-879F-C66C0DB480B7}" destId="{D1CEC1A6-1C85-4BFC-8FB4-C1FEC950634E}" srcOrd="1" destOrd="0" parTransId="{E7D8BB6C-A503-4B06-9DE5-C6D49D405F42}" sibTransId="{C905A4BF-767A-4C96-9639-27879C61A957}"/>
    <dgm:cxn modelId="{7EC4978F-D9A0-4D1A-987F-B7E8CAD996FA}" type="presOf" srcId="{C6112CCD-EE7F-4EAB-BA3B-C66F46599D5E}" destId="{8E8E90E4-A900-4B0E-8E65-4D3FC5FF75E2}" srcOrd="0" destOrd="0" presId="urn:microsoft.com/office/officeart/2005/8/layout/lProcess2"/>
    <dgm:cxn modelId="{D7B6F08F-5316-4DA5-A5DB-5F4AF496EF47}" srcId="{E607D671-22CD-43E9-AC15-C39981C7A91C}" destId="{36127405-DB31-463D-84E0-E94102BA02E1}" srcOrd="0" destOrd="0" parTransId="{0581A715-DCE0-4619-B5DD-F8A4BC18AD66}" sibTransId="{CD96947C-3380-416A-A28E-3DAA5B8BB9F3}"/>
    <dgm:cxn modelId="{B4B94E97-4C43-40A6-9A0E-7DB4475FF4AA}" type="presOf" srcId="{B8AF1E15-CBF9-42F1-A492-2F047F477972}" destId="{92B85280-4F79-479A-B4C8-B5DB31110842}" srcOrd="0" destOrd="0" presId="urn:microsoft.com/office/officeart/2005/8/layout/lProcess2"/>
    <dgm:cxn modelId="{646ADF9B-6FD1-4997-B315-C39276850614}" srcId="{D8650921-F27A-4886-879F-C66C0DB480B7}" destId="{E607D671-22CD-43E9-AC15-C39981C7A91C}" srcOrd="2" destOrd="0" parTransId="{C9EA4942-BB8C-48D2-9632-467AA4BB977B}" sibTransId="{3E7ECF3B-60E6-4C8C-904E-6777DCD3A136}"/>
    <dgm:cxn modelId="{DB74E59F-64D0-4380-8DCC-E1D9F253E89E}" srcId="{D1CEC1A6-1C85-4BFC-8FB4-C1FEC950634E}" destId="{F9A49467-4DAB-4C81-8F29-93AB67F9A4C1}" srcOrd="0" destOrd="0" parTransId="{A1AB2C85-64D5-43E9-8D56-053EFED09F06}" sibTransId="{66B20248-82C0-48BD-B631-F4F72D8E1A2A}"/>
    <dgm:cxn modelId="{F34215A7-DB58-4351-A331-07F12972BF1C}" type="presOf" srcId="{35031868-5AF1-46F3-AD7C-5541EA139DCB}" destId="{261FD8AE-949D-4F1E-BEF1-FA1AF3348036}" srcOrd="0" destOrd="0" presId="urn:microsoft.com/office/officeart/2005/8/layout/lProcess2"/>
    <dgm:cxn modelId="{D78689C2-7C58-4A87-8828-2E045351A835}" type="presOf" srcId="{D1CEC1A6-1C85-4BFC-8FB4-C1FEC950634E}" destId="{21A26B0A-6482-41CD-9307-A0B6B8360869}" srcOrd="1" destOrd="0" presId="urn:microsoft.com/office/officeart/2005/8/layout/lProcess2"/>
    <dgm:cxn modelId="{F781D4C4-97E1-41ED-8EA4-A75CE41A5FFE}" type="presOf" srcId="{79FE2FA7-330F-43D5-B997-5BDF08A553CF}" destId="{4565B675-F1C7-45C3-9370-C683042AE00C}" srcOrd="0" destOrd="0" presId="urn:microsoft.com/office/officeart/2005/8/layout/lProcess2"/>
    <dgm:cxn modelId="{541424C8-002A-4687-BB31-E07892AEB20B}" type="presOf" srcId="{F073C482-B5BF-4D29-8E97-500B4DDD1D69}" destId="{10591FB9-58BF-4B7E-AB17-673A736C53DA}" srcOrd="0" destOrd="0" presId="urn:microsoft.com/office/officeart/2005/8/layout/lProcess2"/>
    <dgm:cxn modelId="{818BA7D3-6F25-4FFE-81AC-A9739E8E4D6A}" type="presOf" srcId="{E607D671-22CD-43E9-AC15-C39981C7A91C}" destId="{7E6F44A0-6677-40EF-ACDD-B2FFDCF175DF}" srcOrd="1" destOrd="0" presId="urn:microsoft.com/office/officeart/2005/8/layout/lProcess2"/>
    <dgm:cxn modelId="{1092F4D3-F8B1-4EBE-91AE-085CD1791254}" type="presOf" srcId="{F9A49467-4DAB-4C81-8F29-93AB67F9A4C1}" destId="{5A53C791-9EE6-45E7-BFDF-BBE4396348D9}" srcOrd="0" destOrd="0" presId="urn:microsoft.com/office/officeart/2005/8/layout/lProcess2"/>
    <dgm:cxn modelId="{8E4A40D7-C3B4-42F4-98C1-34429EE2077E}" type="presOf" srcId="{35031868-5AF1-46F3-AD7C-5541EA139DCB}" destId="{26803427-1B6F-4244-926F-8D8E3DDC653E}" srcOrd="1" destOrd="0" presId="urn:microsoft.com/office/officeart/2005/8/layout/lProcess2"/>
    <dgm:cxn modelId="{AC4E45E2-A6AF-47BD-BD1B-17D1670B0D33}" type="presOf" srcId="{98CCC529-8B72-43C0-BBFF-E0C87A0C64A6}" destId="{1DA2AA2F-6C4F-46AD-9ECB-08C827A23BFF}" srcOrd="0" destOrd="0" presId="urn:microsoft.com/office/officeart/2005/8/layout/lProcess2"/>
    <dgm:cxn modelId="{B61F90E7-7BD8-4DE5-A60C-14368E681F26}" srcId="{D8650921-F27A-4886-879F-C66C0DB480B7}" destId="{98CCC529-8B72-43C0-BBFF-E0C87A0C64A6}" srcOrd="4" destOrd="0" parTransId="{CF8D69B2-0C36-4D60-88A5-B7B06227C9ED}" sibTransId="{2108B5B7-D6F8-47FD-BEAA-9B22F6EC25E4}"/>
    <dgm:cxn modelId="{BDD8ABE9-5721-4D6B-98F3-647720D913ED}" type="presOf" srcId="{79FE2FA7-330F-43D5-B997-5BDF08A553CF}" destId="{817A09AF-F30E-43C7-A3B0-F4F5C532D8E1}" srcOrd="1" destOrd="0" presId="urn:microsoft.com/office/officeart/2005/8/layout/lProcess2"/>
    <dgm:cxn modelId="{567BB2ED-F128-41D4-8548-72571424ADC0}" srcId="{D1CEC1A6-1C85-4BFC-8FB4-C1FEC950634E}" destId="{F073C482-B5BF-4D29-8E97-500B4DDD1D69}" srcOrd="1" destOrd="0" parTransId="{DFCF9BD0-7E2B-4C9A-91D0-8F7BD50DEF9B}" sibTransId="{3EF9D69D-BEEC-4534-8046-4A8F2A212ECA}"/>
    <dgm:cxn modelId="{BC8F65FB-AB48-4600-8E3C-E55D9356A7C3}" type="presOf" srcId="{98CCC529-8B72-43C0-BBFF-E0C87A0C64A6}" destId="{3E25826F-1A03-4B80-9E61-0B2B2129E9B5}" srcOrd="1" destOrd="0" presId="urn:microsoft.com/office/officeart/2005/8/layout/lProcess2"/>
    <dgm:cxn modelId="{FBD393FB-465C-4F06-8064-95A7FF044C01}" type="presOf" srcId="{E607D671-22CD-43E9-AC15-C39981C7A91C}" destId="{D412AB2D-E801-47FE-AAC8-87885929A601}" srcOrd="0" destOrd="0" presId="urn:microsoft.com/office/officeart/2005/8/layout/lProcess2"/>
    <dgm:cxn modelId="{1DF29DAF-471D-4B9D-9103-1C19DE1D75BF}" type="presParOf" srcId="{E70B347E-E0B1-441D-8642-A3E87EA2CB08}" destId="{5707B1EB-CCC9-4A64-A16A-E5F149EBC4AE}" srcOrd="0" destOrd="0" presId="urn:microsoft.com/office/officeart/2005/8/layout/lProcess2"/>
    <dgm:cxn modelId="{595DA1E2-36DE-4C62-A530-A2496BC131A1}" type="presParOf" srcId="{5707B1EB-CCC9-4A64-A16A-E5F149EBC4AE}" destId="{4565B675-F1C7-45C3-9370-C683042AE00C}" srcOrd="0" destOrd="0" presId="urn:microsoft.com/office/officeart/2005/8/layout/lProcess2"/>
    <dgm:cxn modelId="{3349B99A-EE98-4256-B923-218551577A76}" type="presParOf" srcId="{5707B1EB-CCC9-4A64-A16A-E5F149EBC4AE}" destId="{817A09AF-F30E-43C7-A3B0-F4F5C532D8E1}" srcOrd="1" destOrd="0" presId="urn:microsoft.com/office/officeart/2005/8/layout/lProcess2"/>
    <dgm:cxn modelId="{0C426DE8-B666-4930-9377-73939C7A374F}" type="presParOf" srcId="{5707B1EB-CCC9-4A64-A16A-E5F149EBC4AE}" destId="{125EE172-7B09-4E09-8628-DFBC8931F59D}" srcOrd="2" destOrd="0" presId="urn:microsoft.com/office/officeart/2005/8/layout/lProcess2"/>
    <dgm:cxn modelId="{FC2DDE22-70D8-4386-9522-A012C3A6B37A}" type="presParOf" srcId="{125EE172-7B09-4E09-8628-DFBC8931F59D}" destId="{CD70755B-A03A-49C7-8A38-75D2DF8AFB2B}" srcOrd="0" destOrd="0" presId="urn:microsoft.com/office/officeart/2005/8/layout/lProcess2"/>
    <dgm:cxn modelId="{32F4DBA3-216C-4FAD-B32D-74D13DF399A8}" type="presParOf" srcId="{CD70755B-A03A-49C7-8A38-75D2DF8AFB2B}" destId="{FC46AD57-97D1-47D2-9753-86ABA5C5B368}" srcOrd="0" destOrd="0" presId="urn:microsoft.com/office/officeart/2005/8/layout/lProcess2"/>
    <dgm:cxn modelId="{111C75A0-F51D-471D-8DD8-31CD0747E709}" type="presParOf" srcId="{CD70755B-A03A-49C7-8A38-75D2DF8AFB2B}" destId="{0DE048A9-CB95-427D-BB18-AE164D2BEF47}" srcOrd="1" destOrd="0" presId="urn:microsoft.com/office/officeart/2005/8/layout/lProcess2"/>
    <dgm:cxn modelId="{90382CC7-B4AC-4E3B-8A54-85313A6BAF49}" type="presParOf" srcId="{CD70755B-A03A-49C7-8A38-75D2DF8AFB2B}" destId="{8E8E90E4-A900-4B0E-8E65-4D3FC5FF75E2}" srcOrd="2" destOrd="0" presId="urn:microsoft.com/office/officeart/2005/8/layout/lProcess2"/>
    <dgm:cxn modelId="{2676F752-3AD2-4D81-A655-C21ADF71AB6D}" type="presParOf" srcId="{E70B347E-E0B1-441D-8642-A3E87EA2CB08}" destId="{39CDAC42-C1B8-446C-AA9B-E6FD2E9E834C}" srcOrd="1" destOrd="0" presId="urn:microsoft.com/office/officeart/2005/8/layout/lProcess2"/>
    <dgm:cxn modelId="{885C1E1C-7658-4006-9B61-1BC99C3C6076}" type="presParOf" srcId="{E70B347E-E0B1-441D-8642-A3E87EA2CB08}" destId="{C8CDC08B-63DD-48E5-9870-74DC2099CAAA}" srcOrd="2" destOrd="0" presId="urn:microsoft.com/office/officeart/2005/8/layout/lProcess2"/>
    <dgm:cxn modelId="{FA72BDBF-6E0C-45D8-AF35-0A6FD979482F}" type="presParOf" srcId="{C8CDC08B-63DD-48E5-9870-74DC2099CAAA}" destId="{9188F107-606A-411B-813A-03730172A81F}" srcOrd="0" destOrd="0" presId="urn:microsoft.com/office/officeart/2005/8/layout/lProcess2"/>
    <dgm:cxn modelId="{04D97129-0740-4F2E-A8F1-8BC40C174AEF}" type="presParOf" srcId="{C8CDC08B-63DD-48E5-9870-74DC2099CAAA}" destId="{21A26B0A-6482-41CD-9307-A0B6B8360869}" srcOrd="1" destOrd="0" presId="urn:microsoft.com/office/officeart/2005/8/layout/lProcess2"/>
    <dgm:cxn modelId="{B06C0C2A-F489-4FEE-89F6-04AA7701B33D}" type="presParOf" srcId="{C8CDC08B-63DD-48E5-9870-74DC2099CAAA}" destId="{7ABE8681-3B02-4E80-A8CE-04277C91A49A}" srcOrd="2" destOrd="0" presId="urn:microsoft.com/office/officeart/2005/8/layout/lProcess2"/>
    <dgm:cxn modelId="{6EC5A2F4-BE4A-4FC9-B7C8-B490400CC040}" type="presParOf" srcId="{7ABE8681-3B02-4E80-A8CE-04277C91A49A}" destId="{481D5CD8-8829-49B8-89BF-68DA83531C9C}" srcOrd="0" destOrd="0" presId="urn:microsoft.com/office/officeart/2005/8/layout/lProcess2"/>
    <dgm:cxn modelId="{77D01687-9DDB-43FB-AE56-F51B186A7554}" type="presParOf" srcId="{481D5CD8-8829-49B8-89BF-68DA83531C9C}" destId="{5A53C791-9EE6-45E7-BFDF-BBE4396348D9}" srcOrd="0" destOrd="0" presId="urn:microsoft.com/office/officeart/2005/8/layout/lProcess2"/>
    <dgm:cxn modelId="{F279748C-E479-41CF-93A9-7C7C6C4D3EF5}" type="presParOf" srcId="{481D5CD8-8829-49B8-89BF-68DA83531C9C}" destId="{70D66FA1-8929-4E70-BE29-4A3B18805992}" srcOrd="1" destOrd="0" presId="urn:microsoft.com/office/officeart/2005/8/layout/lProcess2"/>
    <dgm:cxn modelId="{CAEC12B4-FAD7-482E-BEEC-E275716F0C74}" type="presParOf" srcId="{481D5CD8-8829-49B8-89BF-68DA83531C9C}" destId="{10591FB9-58BF-4B7E-AB17-673A736C53DA}" srcOrd="2" destOrd="0" presId="urn:microsoft.com/office/officeart/2005/8/layout/lProcess2"/>
    <dgm:cxn modelId="{C8E2714A-55E9-4359-AB93-C625D11804DC}" type="presParOf" srcId="{E70B347E-E0B1-441D-8642-A3E87EA2CB08}" destId="{5626FCCE-C900-43DE-9AEB-A6440E07EB90}" srcOrd="3" destOrd="0" presId="urn:microsoft.com/office/officeart/2005/8/layout/lProcess2"/>
    <dgm:cxn modelId="{ACC1E82C-4878-4259-8FBE-EC1C44067077}" type="presParOf" srcId="{E70B347E-E0B1-441D-8642-A3E87EA2CB08}" destId="{0ECD1A74-884C-4164-A5ED-A8BA307221CD}" srcOrd="4" destOrd="0" presId="urn:microsoft.com/office/officeart/2005/8/layout/lProcess2"/>
    <dgm:cxn modelId="{DD3866DF-4162-4B1B-AE02-23DF3B3737D5}" type="presParOf" srcId="{0ECD1A74-884C-4164-A5ED-A8BA307221CD}" destId="{D412AB2D-E801-47FE-AAC8-87885929A601}" srcOrd="0" destOrd="0" presId="urn:microsoft.com/office/officeart/2005/8/layout/lProcess2"/>
    <dgm:cxn modelId="{FFFB6F06-39A9-4691-8DDE-171BF1923133}" type="presParOf" srcId="{0ECD1A74-884C-4164-A5ED-A8BA307221CD}" destId="{7E6F44A0-6677-40EF-ACDD-B2FFDCF175DF}" srcOrd="1" destOrd="0" presId="urn:microsoft.com/office/officeart/2005/8/layout/lProcess2"/>
    <dgm:cxn modelId="{652DDA2D-2FEB-4699-93EA-1711EEB70F32}" type="presParOf" srcId="{0ECD1A74-884C-4164-A5ED-A8BA307221CD}" destId="{E51A3E0F-A7C2-4968-A6E3-EFF70473C00B}" srcOrd="2" destOrd="0" presId="urn:microsoft.com/office/officeart/2005/8/layout/lProcess2"/>
    <dgm:cxn modelId="{F4374BA6-5553-41F7-BFA3-F7A76D0952E1}" type="presParOf" srcId="{E51A3E0F-A7C2-4968-A6E3-EFF70473C00B}" destId="{41A3BF34-0BC5-438F-9B4A-AEB8ED90D307}" srcOrd="0" destOrd="0" presId="urn:microsoft.com/office/officeart/2005/8/layout/lProcess2"/>
    <dgm:cxn modelId="{50B9BAA2-85EF-4782-8174-4AFA88798999}" type="presParOf" srcId="{41A3BF34-0BC5-438F-9B4A-AEB8ED90D307}" destId="{B124DAFB-CFB8-4E2C-989E-314F57ECFEEE}" srcOrd="0" destOrd="0" presId="urn:microsoft.com/office/officeart/2005/8/layout/lProcess2"/>
    <dgm:cxn modelId="{7656CCA2-9488-49BB-9356-4629C6D729FD}" type="presParOf" srcId="{41A3BF34-0BC5-438F-9B4A-AEB8ED90D307}" destId="{E3AD7935-6D62-444E-BEB2-264E04A8B6E3}" srcOrd="1" destOrd="0" presId="urn:microsoft.com/office/officeart/2005/8/layout/lProcess2"/>
    <dgm:cxn modelId="{736DF17A-0220-4A81-9104-046A91CBA57C}" type="presParOf" srcId="{41A3BF34-0BC5-438F-9B4A-AEB8ED90D307}" destId="{92B85280-4F79-479A-B4C8-B5DB31110842}" srcOrd="2" destOrd="0" presId="urn:microsoft.com/office/officeart/2005/8/layout/lProcess2"/>
    <dgm:cxn modelId="{7432C8BB-982E-4CC2-8D3B-6B8C184F2648}" type="presParOf" srcId="{E70B347E-E0B1-441D-8642-A3E87EA2CB08}" destId="{2C7CBE22-8957-41BD-8472-5C3B0790CDAA}" srcOrd="5" destOrd="0" presId="urn:microsoft.com/office/officeart/2005/8/layout/lProcess2"/>
    <dgm:cxn modelId="{5768AFD9-CDBB-473D-B485-066DD40E681E}" type="presParOf" srcId="{E70B347E-E0B1-441D-8642-A3E87EA2CB08}" destId="{661C81AA-604C-4CE9-BFDA-5167CBC4EF2E}" srcOrd="6" destOrd="0" presId="urn:microsoft.com/office/officeart/2005/8/layout/lProcess2"/>
    <dgm:cxn modelId="{ED71023F-E8A6-4FA8-B54D-869E0F015C19}" type="presParOf" srcId="{661C81AA-604C-4CE9-BFDA-5167CBC4EF2E}" destId="{261FD8AE-949D-4F1E-BEF1-FA1AF3348036}" srcOrd="0" destOrd="0" presId="urn:microsoft.com/office/officeart/2005/8/layout/lProcess2"/>
    <dgm:cxn modelId="{EB78ABBD-D844-41BF-8FEF-93C4F36E0B57}" type="presParOf" srcId="{661C81AA-604C-4CE9-BFDA-5167CBC4EF2E}" destId="{26803427-1B6F-4244-926F-8D8E3DDC653E}" srcOrd="1" destOrd="0" presId="urn:microsoft.com/office/officeart/2005/8/layout/lProcess2"/>
    <dgm:cxn modelId="{E6147366-D724-4230-8357-A7FE63AF4827}" type="presParOf" srcId="{661C81AA-604C-4CE9-BFDA-5167CBC4EF2E}" destId="{3E5B3B7D-A70C-43C7-AB0A-76BEDBD7F6F9}" srcOrd="2" destOrd="0" presId="urn:microsoft.com/office/officeart/2005/8/layout/lProcess2"/>
    <dgm:cxn modelId="{5D629363-7B95-4AF4-B430-756958D486E5}" type="presParOf" srcId="{3E5B3B7D-A70C-43C7-AB0A-76BEDBD7F6F9}" destId="{FFAA63BE-9560-412C-94BC-F209DD368C6A}" srcOrd="0" destOrd="0" presId="urn:microsoft.com/office/officeart/2005/8/layout/lProcess2"/>
    <dgm:cxn modelId="{851A9E16-DC28-4448-9B64-9A8EE633C4D0}" type="presParOf" srcId="{FFAA63BE-9560-412C-94BC-F209DD368C6A}" destId="{9A88D216-C92D-4B6F-8AAE-9D05693D7AAD}" srcOrd="0" destOrd="0" presId="urn:microsoft.com/office/officeart/2005/8/layout/lProcess2"/>
    <dgm:cxn modelId="{096449AF-1019-4087-9DB4-B3A83660BAB3}" type="presParOf" srcId="{E70B347E-E0B1-441D-8642-A3E87EA2CB08}" destId="{F0E1C544-7E3D-4719-99CA-36A789D153F9}" srcOrd="7" destOrd="0" presId="urn:microsoft.com/office/officeart/2005/8/layout/lProcess2"/>
    <dgm:cxn modelId="{F65AAE6B-EB0A-477E-A0A8-DA4C81428E98}" type="presParOf" srcId="{E70B347E-E0B1-441D-8642-A3E87EA2CB08}" destId="{DEBD3D2B-A3F1-4369-82BA-B3932D3E515E}" srcOrd="8" destOrd="0" presId="urn:microsoft.com/office/officeart/2005/8/layout/lProcess2"/>
    <dgm:cxn modelId="{988DBBA2-AE71-417F-AB48-4865E8707C2C}" type="presParOf" srcId="{DEBD3D2B-A3F1-4369-82BA-B3932D3E515E}" destId="{1DA2AA2F-6C4F-46AD-9ECB-08C827A23BFF}" srcOrd="0" destOrd="0" presId="urn:microsoft.com/office/officeart/2005/8/layout/lProcess2"/>
    <dgm:cxn modelId="{88D18EF7-4B8D-4F00-B20C-922EEF11AEEB}" type="presParOf" srcId="{DEBD3D2B-A3F1-4369-82BA-B3932D3E515E}" destId="{3E25826F-1A03-4B80-9E61-0B2B2129E9B5}" srcOrd="1" destOrd="0" presId="urn:microsoft.com/office/officeart/2005/8/layout/lProcess2"/>
    <dgm:cxn modelId="{2ABFBDD3-3C86-40C4-BBF0-C85FE8EE89E8}" type="presParOf" srcId="{DEBD3D2B-A3F1-4369-82BA-B3932D3E515E}" destId="{C2AF8FC1-3B71-4688-A184-EB09667ECEE4}" srcOrd="2" destOrd="0" presId="urn:microsoft.com/office/officeart/2005/8/layout/lProcess2"/>
    <dgm:cxn modelId="{BC2C7F14-D30B-49C5-97FC-02E90ECFA428}" type="presParOf" srcId="{C2AF8FC1-3B71-4688-A184-EB09667ECEE4}" destId="{B4841262-2AFA-453B-A18A-B2AA5B0A6055}" srcOrd="0" destOrd="0" presId="urn:microsoft.com/office/officeart/2005/8/layout/lProcess2"/>
    <dgm:cxn modelId="{974454FD-E297-4B63-B217-A424BFA1D9FC}" type="presParOf" srcId="{B4841262-2AFA-453B-A18A-B2AA5B0A6055}" destId="{24CFDFA2-565A-4670-B7A8-87E3BE31237B}" srcOrd="0"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0564D0-8574-4984-B590-CEF79291B5EC}"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zh-CN" altLang="en-US"/>
        </a:p>
      </dgm:t>
    </dgm:pt>
    <dgm:pt modelId="{12E5D5D6-3E8A-44C6-9867-15F4B910F7DB}">
      <dgm:prSet phldrT="[文本]"/>
      <dgm:spPr>
        <a:solidFill>
          <a:srgbClr val="4472C4"/>
        </a:solidFill>
        <a:ln>
          <a:solidFill>
            <a:srgbClr val="4472C4"/>
          </a:solidFill>
        </a:ln>
      </dgm:spPr>
      <dgm:t>
        <a:bodyPr/>
        <a:lstStyle/>
        <a:p>
          <a:r>
            <a:rPr lang="en-US" altLang="zh-CN" b="1" dirty="0">
              <a:solidFill>
                <a:schemeClr val="bg1"/>
              </a:solidFill>
            </a:rPr>
            <a:t>2016-2018</a:t>
          </a:r>
          <a:endParaRPr lang="zh-CN" altLang="en-US" b="1" dirty="0">
            <a:solidFill>
              <a:schemeClr val="bg1"/>
            </a:solidFill>
          </a:endParaRPr>
        </a:p>
      </dgm:t>
    </dgm:pt>
    <dgm:pt modelId="{B48869AC-852A-4F18-8719-B449DA527058}" cxnId="{09454A94-23F5-4DA5-9907-8CB5CE895D5F}" type="parTrans">
      <dgm:prSet/>
      <dgm:spPr/>
      <dgm:t>
        <a:bodyPr/>
        <a:lstStyle/>
        <a:p>
          <a:endParaRPr lang="zh-CN" altLang="en-US"/>
        </a:p>
      </dgm:t>
    </dgm:pt>
    <dgm:pt modelId="{E41B617E-BCDE-4600-9BB1-FA7878DAD19E}" cxnId="{09454A94-23F5-4DA5-9907-8CB5CE895D5F}" type="sibTrans">
      <dgm:prSet/>
      <dgm:spPr/>
      <dgm:t>
        <a:bodyPr/>
        <a:lstStyle/>
        <a:p>
          <a:endParaRPr lang="zh-CN" altLang="en-US"/>
        </a:p>
      </dgm:t>
    </dgm:pt>
    <dgm:pt modelId="{0486E62B-408B-461A-BB73-ACF3A515461D}">
      <dgm:prSet phldrT="[文本]" custT="1"/>
      <dgm:spPr>
        <a:ln>
          <a:solidFill>
            <a:srgbClr val="4472C4"/>
          </a:solidFill>
        </a:ln>
      </dgm:spPr>
      <dgm:t>
        <a:bodyPr/>
        <a:lstStyle/>
        <a:p>
          <a:r>
            <a:rPr lang="zh-CN" altLang="en-US" sz="1800" b="1" dirty="0">
              <a:solidFill>
                <a:srgbClr val="002060"/>
              </a:solidFill>
              <a:latin typeface="微软雅黑" panose="020B0503020204020204" pitchFamily="34" charset="-122"/>
              <a:ea typeface="微软雅黑" panose="020B0503020204020204" pitchFamily="34" charset="-122"/>
            </a:rPr>
            <a:t>调研访谈</a:t>
          </a:r>
          <a:r>
            <a:rPr lang="en-US" altLang="zh-CN" sz="1800" b="1" dirty="0">
              <a:solidFill>
                <a:srgbClr val="002060"/>
              </a:solidFill>
              <a:latin typeface="微软雅黑" panose="020B0503020204020204" pitchFamily="34" charset="-122"/>
              <a:ea typeface="微软雅黑" panose="020B0503020204020204" pitchFamily="34" charset="-122"/>
            </a:rPr>
            <a:t>Interviews</a:t>
          </a:r>
          <a:endParaRPr lang="zh-CN" altLang="en-US" sz="1800" b="1" dirty="0">
            <a:solidFill>
              <a:srgbClr val="002060"/>
            </a:solidFill>
            <a:latin typeface="微软雅黑" panose="020B0503020204020204" pitchFamily="34" charset="-122"/>
            <a:ea typeface="微软雅黑" panose="020B0503020204020204" pitchFamily="34" charset="-122"/>
          </a:endParaRPr>
        </a:p>
      </dgm:t>
    </dgm:pt>
    <dgm:pt modelId="{7019BF33-0545-447C-8609-8883FFAB67E3}" cxnId="{E6758D33-B863-4391-96E2-0A98DD57F129}" type="parTrans">
      <dgm:prSet/>
      <dgm:spPr/>
      <dgm:t>
        <a:bodyPr/>
        <a:lstStyle/>
        <a:p>
          <a:endParaRPr lang="zh-CN" altLang="en-US"/>
        </a:p>
      </dgm:t>
    </dgm:pt>
    <dgm:pt modelId="{02DB6405-8A14-4DA9-9E4E-34390628E219}" cxnId="{E6758D33-B863-4391-96E2-0A98DD57F129}" type="sibTrans">
      <dgm:prSet/>
      <dgm:spPr/>
      <dgm:t>
        <a:bodyPr/>
        <a:lstStyle/>
        <a:p>
          <a:endParaRPr lang="zh-CN" altLang="en-US"/>
        </a:p>
      </dgm:t>
    </dgm:pt>
    <dgm:pt modelId="{D8C265A5-FB77-4976-94F6-D69963CF35EC}">
      <dgm:prSet phldrT="[文本]" custT="1"/>
      <dgm:spPr>
        <a:ln>
          <a:solidFill>
            <a:srgbClr val="4472C4"/>
          </a:solidFill>
        </a:ln>
      </dgm:spPr>
      <dgm:t>
        <a:bodyPr/>
        <a:lstStyle/>
        <a:p>
          <a:r>
            <a:rPr lang="zh-CN" altLang="en-US" sz="1800" b="1" dirty="0">
              <a:solidFill>
                <a:srgbClr val="002060"/>
              </a:solidFill>
              <a:latin typeface="微软雅黑" panose="020B0503020204020204" pitchFamily="34" charset="-122"/>
              <a:ea typeface="微软雅黑" panose="020B0503020204020204" pitchFamily="34" charset="-122"/>
            </a:rPr>
            <a:t>重点调查与编制试点</a:t>
          </a:r>
          <a:r>
            <a:rPr lang="en-US" altLang="zh-CN" sz="1800" b="1" dirty="0">
              <a:solidFill>
                <a:srgbClr val="002060"/>
              </a:solidFill>
              <a:latin typeface="微软雅黑" panose="020B0503020204020204" pitchFamily="34" charset="-122"/>
              <a:ea typeface="微软雅黑" panose="020B0503020204020204" pitchFamily="34" charset="-122"/>
            </a:rPr>
            <a:t>Annual Survey and Compilation</a:t>
          </a:r>
          <a:endParaRPr lang="zh-CN" altLang="en-US" sz="1800" b="1" dirty="0">
            <a:solidFill>
              <a:srgbClr val="002060"/>
            </a:solidFill>
            <a:latin typeface="微软雅黑" panose="020B0503020204020204" pitchFamily="34" charset="-122"/>
            <a:ea typeface="微软雅黑" panose="020B0503020204020204" pitchFamily="34" charset="-122"/>
          </a:endParaRPr>
        </a:p>
      </dgm:t>
    </dgm:pt>
    <dgm:pt modelId="{E4A28FE7-3668-4E10-BCE0-F754994558B1}" cxnId="{0D9A4461-5870-4807-81C3-9631AE875A9A}" type="parTrans">
      <dgm:prSet/>
      <dgm:spPr/>
      <dgm:t>
        <a:bodyPr/>
        <a:lstStyle/>
        <a:p>
          <a:endParaRPr lang="zh-CN" altLang="en-US"/>
        </a:p>
      </dgm:t>
    </dgm:pt>
    <dgm:pt modelId="{A4F70500-47E4-4CA7-ADD7-18616777D97F}" cxnId="{0D9A4461-5870-4807-81C3-9631AE875A9A}" type="sibTrans">
      <dgm:prSet/>
      <dgm:spPr/>
      <dgm:t>
        <a:bodyPr/>
        <a:lstStyle/>
        <a:p>
          <a:endParaRPr lang="zh-CN" altLang="en-US"/>
        </a:p>
      </dgm:t>
    </dgm:pt>
    <dgm:pt modelId="{61EFD8F6-A108-4EA1-AC0C-BC626466EB42}">
      <dgm:prSet phldrT="[文本]"/>
      <dgm:spPr>
        <a:solidFill>
          <a:srgbClr val="4472C4"/>
        </a:solidFill>
        <a:ln>
          <a:solidFill>
            <a:srgbClr val="4472C4"/>
          </a:solidFill>
        </a:ln>
      </dgm:spPr>
      <dgm:t>
        <a:bodyPr/>
        <a:lstStyle/>
        <a:p>
          <a:r>
            <a:rPr lang="en-US" altLang="zh-CN" b="1" dirty="0">
              <a:solidFill>
                <a:schemeClr val="bg1"/>
              </a:solidFill>
            </a:rPr>
            <a:t>2019-2020</a:t>
          </a:r>
          <a:endParaRPr lang="zh-CN" altLang="en-US" b="1" dirty="0">
            <a:solidFill>
              <a:schemeClr val="bg1"/>
            </a:solidFill>
          </a:endParaRPr>
        </a:p>
      </dgm:t>
    </dgm:pt>
    <dgm:pt modelId="{C367387A-A950-40CE-94B5-B9F5FBD55234}" cxnId="{F5E3EA1F-5E66-4C99-867F-CC64D53A8584}" type="parTrans">
      <dgm:prSet/>
      <dgm:spPr/>
      <dgm:t>
        <a:bodyPr/>
        <a:lstStyle/>
        <a:p>
          <a:endParaRPr lang="zh-CN" altLang="en-US"/>
        </a:p>
      </dgm:t>
    </dgm:pt>
    <dgm:pt modelId="{A53983B2-5688-4686-B746-6B261D2B6077}" cxnId="{F5E3EA1F-5E66-4C99-867F-CC64D53A8584}" type="sibTrans">
      <dgm:prSet/>
      <dgm:spPr/>
      <dgm:t>
        <a:bodyPr/>
        <a:lstStyle/>
        <a:p>
          <a:endParaRPr lang="zh-CN" altLang="en-US"/>
        </a:p>
      </dgm:t>
    </dgm:pt>
    <dgm:pt modelId="{B133F0D0-07D7-408D-AC05-AD79FB3DC52A}">
      <dgm:prSet phldrT="[文本]" custT="1"/>
      <dgm:spPr>
        <a:ln>
          <a:solidFill>
            <a:srgbClr val="4472C4"/>
          </a:solidFill>
        </a:ln>
      </dgm:spPr>
      <dgm:t>
        <a:bodyPr/>
        <a:lstStyle/>
        <a:p>
          <a:pPr marL="114300" lvl="1" indent="-114300" algn="l" defTabSz="666750">
            <a:lnSpc>
              <a:spcPct val="90000"/>
            </a:lnSpc>
            <a:spcBef>
              <a:spcPct val="0"/>
            </a:spcBef>
            <a:spcAft>
              <a:spcPct val="15000"/>
            </a:spcAft>
            <a:buChar char="•"/>
          </a:pPr>
          <a:r>
            <a:rPr lang="zh-CN" altLang="en-US" sz="1600" b="1" kern="1200" dirty="0">
              <a:solidFill>
                <a:srgbClr val="002060"/>
              </a:solidFill>
              <a:latin typeface="微软雅黑" panose="020B0503020204020204" pitchFamily="34" charset="-122"/>
              <a:ea typeface="微软雅黑" panose="020B0503020204020204" pitchFamily="34" charset="-122"/>
              <a:cs typeface="+mn-cs"/>
            </a:rPr>
            <a:t>完善调查问卷与编制方法</a:t>
          </a:r>
          <a:r>
            <a:rPr lang="en-US" altLang="zh-CN" sz="1600" b="1" kern="1200" dirty="0">
              <a:solidFill>
                <a:srgbClr val="002060"/>
              </a:solidFill>
              <a:latin typeface="微软雅黑" panose="020B0503020204020204" pitchFamily="34" charset="-122"/>
              <a:ea typeface="微软雅黑" panose="020B0503020204020204" pitchFamily="34" charset="-122"/>
              <a:cs typeface="+mn-cs"/>
            </a:rPr>
            <a:t>Improved</a:t>
          </a:r>
          <a:r>
            <a:rPr lang="zh-CN" altLang="en-US" sz="1600" b="1" kern="1200" dirty="0">
              <a:solidFill>
                <a:srgbClr val="002060"/>
              </a:solidFill>
              <a:latin typeface="微软雅黑" panose="020B0503020204020204" pitchFamily="34" charset="-122"/>
              <a:ea typeface="微软雅黑" panose="020B0503020204020204" pitchFamily="34" charset="-122"/>
              <a:cs typeface="+mn-cs"/>
            </a:rPr>
            <a:t> </a:t>
          </a:r>
          <a:r>
            <a:rPr lang="en-US" altLang="zh-CN" sz="1600" b="1" kern="1200" dirty="0">
              <a:solidFill>
                <a:srgbClr val="002060"/>
              </a:solidFill>
              <a:latin typeface="微软雅黑" panose="020B0503020204020204" pitchFamily="34" charset="-122"/>
              <a:ea typeface="微软雅黑" panose="020B0503020204020204" pitchFamily="34" charset="-122"/>
              <a:cs typeface="+mn-cs"/>
            </a:rPr>
            <a:t>Survey</a:t>
          </a:r>
          <a:endParaRPr lang="zh-CN" altLang="en-US" sz="1600" b="1" kern="1200" dirty="0">
            <a:solidFill>
              <a:srgbClr val="002060"/>
            </a:solidFill>
            <a:latin typeface="微软雅黑" panose="020B0503020204020204" pitchFamily="34" charset="-122"/>
            <a:ea typeface="微软雅黑" panose="020B0503020204020204" pitchFamily="34" charset="-122"/>
            <a:cs typeface="+mn-cs"/>
          </a:endParaRPr>
        </a:p>
      </dgm:t>
    </dgm:pt>
    <dgm:pt modelId="{07A347E1-C569-4F6F-BE94-414B687FE8CE}" cxnId="{ABEBEAAC-8229-498A-80DC-AFF400CA1973}" type="parTrans">
      <dgm:prSet/>
      <dgm:spPr/>
      <dgm:t>
        <a:bodyPr/>
        <a:lstStyle/>
        <a:p>
          <a:endParaRPr lang="zh-CN" altLang="en-US"/>
        </a:p>
      </dgm:t>
    </dgm:pt>
    <dgm:pt modelId="{63F61B21-51B9-4B09-84F6-BC9080955C3D}" cxnId="{ABEBEAAC-8229-498A-80DC-AFF400CA1973}" type="sibTrans">
      <dgm:prSet/>
      <dgm:spPr/>
      <dgm:t>
        <a:bodyPr/>
        <a:lstStyle/>
        <a:p>
          <a:endParaRPr lang="zh-CN" altLang="en-US"/>
        </a:p>
      </dgm:t>
    </dgm:pt>
    <dgm:pt modelId="{76C63720-2787-4DD0-953F-DFEDE1081C55}">
      <dgm:prSet phldrT="[文本]"/>
      <dgm:spPr>
        <a:solidFill>
          <a:srgbClr val="4472C4"/>
        </a:solidFill>
        <a:ln>
          <a:solidFill>
            <a:srgbClr val="4472C4"/>
          </a:solidFill>
        </a:ln>
      </dgm:spPr>
      <dgm:t>
        <a:bodyPr/>
        <a:lstStyle/>
        <a:p>
          <a:r>
            <a:rPr lang="en-US" altLang="zh-CN" b="1" dirty="0">
              <a:solidFill>
                <a:schemeClr val="bg1"/>
              </a:solidFill>
            </a:rPr>
            <a:t>2021~</a:t>
          </a:r>
          <a:endParaRPr lang="zh-CN" altLang="en-US" b="1" dirty="0">
            <a:solidFill>
              <a:schemeClr val="bg1"/>
            </a:solidFill>
          </a:endParaRPr>
        </a:p>
      </dgm:t>
    </dgm:pt>
    <dgm:pt modelId="{EF519DDC-662D-44C7-A6F3-6DF47B124DF8}" cxnId="{C9A838E9-582D-4B1A-BA1C-1ADD48F24D9D}" type="parTrans">
      <dgm:prSet/>
      <dgm:spPr/>
      <dgm:t>
        <a:bodyPr/>
        <a:lstStyle/>
        <a:p>
          <a:endParaRPr lang="zh-CN" altLang="en-US"/>
        </a:p>
      </dgm:t>
    </dgm:pt>
    <dgm:pt modelId="{5C56FE33-5C70-43D9-B47B-F553E2B647D1}" cxnId="{C9A838E9-582D-4B1A-BA1C-1ADD48F24D9D}" type="sibTrans">
      <dgm:prSet/>
      <dgm:spPr/>
      <dgm:t>
        <a:bodyPr/>
        <a:lstStyle/>
        <a:p>
          <a:endParaRPr lang="zh-CN" altLang="en-US"/>
        </a:p>
      </dgm:t>
    </dgm:pt>
    <dgm:pt modelId="{E76DFF4C-50B4-4D93-97AC-FBB312F2A86A}">
      <dgm:prSet phldrT="[文本]" custT="1"/>
      <dgm:spPr>
        <a:ln>
          <a:solidFill>
            <a:srgbClr val="4472C4"/>
          </a:solidFill>
        </a:ln>
      </dgm:spPr>
      <dgm:t>
        <a:bodyPr/>
        <a:lstStyle/>
        <a:p>
          <a:r>
            <a:rPr lang="zh-CN" altLang="en-US" sz="1800" b="1" dirty="0">
              <a:solidFill>
                <a:srgbClr val="002060"/>
              </a:solidFill>
              <a:latin typeface="微软雅黑" panose="020B0503020204020204" pitchFamily="34" charset="-122"/>
              <a:ea typeface="微软雅黑" panose="020B0503020204020204" pitchFamily="34" charset="-122"/>
            </a:rPr>
            <a:t>公布初步数据</a:t>
          </a:r>
          <a:r>
            <a:rPr lang="en-US" altLang="zh-CN" sz="1800" b="1" dirty="0">
              <a:solidFill>
                <a:srgbClr val="002060"/>
              </a:solidFill>
              <a:latin typeface="微软雅黑" panose="020B0503020204020204" pitchFamily="34" charset="-122"/>
              <a:ea typeface="微软雅黑" panose="020B0503020204020204" pitchFamily="34" charset="-122"/>
            </a:rPr>
            <a:t>Preliminary Stats Released</a:t>
          </a:r>
          <a:endParaRPr lang="zh-CN" altLang="en-US" sz="1800" b="1" dirty="0">
            <a:solidFill>
              <a:srgbClr val="002060"/>
            </a:solidFill>
            <a:latin typeface="微软雅黑" panose="020B0503020204020204" pitchFamily="34" charset="-122"/>
            <a:ea typeface="微软雅黑" panose="020B0503020204020204" pitchFamily="34" charset="-122"/>
          </a:endParaRPr>
        </a:p>
      </dgm:t>
    </dgm:pt>
    <dgm:pt modelId="{B7F12AD0-464D-40C7-819E-547D1A4A6359}" cxnId="{24AFFCD3-2B1A-49F3-88A3-4ABA2C7FC76E}" type="parTrans">
      <dgm:prSet/>
      <dgm:spPr/>
      <dgm:t>
        <a:bodyPr/>
        <a:lstStyle/>
        <a:p>
          <a:endParaRPr lang="zh-CN" altLang="en-US"/>
        </a:p>
      </dgm:t>
    </dgm:pt>
    <dgm:pt modelId="{98DCC8A0-C0C1-4303-A1F0-9D48401CC0CA}" cxnId="{24AFFCD3-2B1A-49F3-88A3-4ABA2C7FC76E}" type="sibTrans">
      <dgm:prSet/>
      <dgm:spPr/>
      <dgm:t>
        <a:bodyPr/>
        <a:lstStyle/>
        <a:p>
          <a:endParaRPr lang="zh-CN" altLang="en-US"/>
        </a:p>
      </dgm:t>
    </dgm:pt>
    <dgm:pt modelId="{97B3D7E3-4B83-44FD-B5C0-74E619AE865F}">
      <dgm:prSet phldrT="[文本]" custT="1"/>
      <dgm:spPr>
        <a:ln>
          <a:solidFill>
            <a:srgbClr val="4472C4"/>
          </a:solidFill>
        </a:ln>
      </dgm:spPr>
      <dgm:t>
        <a:bodyPr/>
        <a:lstStyle/>
        <a:p>
          <a:pPr marL="114300" lvl="1" indent="-114300" algn="l" defTabSz="666750">
            <a:lnSpc>
              <a:spcPct val="90000"/>
            </a:lnSpc>
            <a:spcBef>
              <a:spcPct val="0"/>
            </a:spcBef>
            <a:spcAft>
              <a:spcPct val="15000"/>
            </a:spcAft>
            <a:buChar char="•"/>
          </a:pPr>
          <a:r>
            <a:rPr lang="zh-CN" altLang="en-US" sz="1600" b="1" kern="1200" dirty="0">
              <a:solidFill>
                <a:srgbClr val="002060"/>
              </a:solidFill>
              <a:latin typeface="微软雅黑" panose="020B0503020204020204" pitchFamily="34" charset="-122"/>
              <a:ea typeface="微软雅黑" panose="020B0503020204020204" pitchFamily="34" charset="-122"/>
              <a:cs typeface="+mn-cs"/>
            </a:rPr>
            <a:t>实现邮快件电商包裹列入统计</a:t>
          </a:r>
        </a:p>
      </dgm:t>
    </dgm:pt>
    <dgm:pt modelId="{E207EEE5-3B1D-40E8-B28C-5686099B838A}" cxnId="{43AF8B5C-CAF5-4F81-B3F9-E99246AA9CFC}" type="parTrans">
      <dgm:prSet/>
      <dgm:spPr/>
      <dgm:t>
        <a:bodyPr/>
        <a:lstStyle/>
        <a:p>
          <a:endParaRPr lang="zh-CN" altLang="en-US"/>
        </a:p>
      </dgm:t>
    </dgm:pt>
    <dgm:pt modelId="{FF9718F5-2590-4C78-948C-73B9842977FF}" cxnId="{43AF8B5C-CAF5-4F81-B3F9-E99246AA9CFC}" type="sibTrans">
      <dgm:prSet/>
      <dgm:spPr/>
      <dgm:t>
        <a:bodyPr/>
        <a:lstStyle/>
        <a:p>
          <a:endParaRPr lang="zh-CN" altLang="en-US"/>
        </a:p>
      </dgm:t>
    </dgm:pt>
    <dgm:pt modelId="{E715F2A0-C875-4D13-A2EC-BD8BB95C7DE9}">
      <dgm:prSet phldrT="[文本]" custT="1"/>
      <dgm:spPr>
        <a:ln>
          <a:solidFill>
            <a:srgbClr val="4472C4"/>
          </a:solidFill>
        </a:ln>
      </dgm:spPr>
      <dgm:t>
        <a:bodyPr/>
        <a:lstStyle/>
        <a:p>
          <a:pPr marL="114300" lvl="1" indent="-114300" algn="l" defTabSz="666750">
            <a:lnSpc>
              <a:spcPct val="90000"/>
            </a:lnSpc>
            <a:spcBef>
              <a:spcPct val="0"/>
            </a:spcBef>
            <a:spcAft>
              <a:spcPct val="15000"/>
            </a:spcAft>
            <a:buChar char="•"/>
          </a:pPr>
          <a:r>
            <a:rPr lang="zh-CN" altLang="en-US" sz="1600" b="1" kern="1200" dirty="0">
              <a:solidFill>
                <a:srgbClr val="002060"/>
              </a:solidFill>
              <a:latin typeface="微软雅黑" panose="020B0503020204020204" pitchFamily="34" charset="-122"/>
              <a:ea typeface="微软雅黑" panose="020B0503020204020204" pitchFamily="34" charset="-122"/>
              <a:cs typeface="+mn-cs"/>
            </a:rPr>
            <a:t>提升调查频度</a:t>
          </a:r>
          <a:r>
            <a:rPr lang="en-US" altLang="zh-CN" sz="1600" b="1" kern="1200" dirty="0">
              <a:solidFill>
                <a:srgbClr val="002060"/>
              </a:solidFill>
              <a:latin typeface="微软雅黑" panose="020B0503020204020204" pitchFamily="34" charset="-122"/>
              <a:ea typeface="微软雅黑" panose="020B0503020204020204" pitchFamily="34" charset="-122"/>
              <a:cs typeface="+mn-cs"/>
            </a:rPr>
            <a:t>Biannual Survey and compilation</a:t>
          </a:r>
          <a:endParaRPr lang="zh-CN" altLang="en-US" sz="1600" b="1" kern="1200" dirty="0">
            <a:solidFill>
              <a:srgbClr val="002060"/>
            </a:solidFill>
            <a:latin typeface="微软雅黑" panose="020B0503020204020204" pitchFamily="34" charset="-122"/>
            <a:ea typeface="微软雅黑" panose="020B0503020204020204" pitchFamily="34" charset="-122"/>
            <a:cs typeface="+mn-cs"/>
          </a:endParaRPr>
        </a:p>
      </dgm:t>
    </dgm:pt>
    <dgm:pt modelId="{A0B358E1-6F34-4BA6-B598-84116206DA70}" cxnId="{EF54A10E-9ED5-489D-A459-B93CA652F156}" type="parTrans">
      <dgm:prSet/>
      <dgm:spPr/>
      <dgm:t>
        <a:bodyPr/>
        <a:lstStyle/>
        <a:p>
          <a:endParaRPr lang="zh-CN" altLang="en-US"/>
        </a:p>
      </dgm:t>
    </dgm:pt>
    <dgm:pt modelId="{1CEC3086-5760-46D4-9F5A-90F7E2C7256A}" cxnId="{EF54A10E-9ED5-489D-A459-B93CA652F156}" type="sibTrans">
      <dgm:prSet/>
      <dgm:spPr/>
      <dgm:t>
        <a:bodyPr/>
        <a:lstStyle/>
        <a:p>
          <a:endParaRPr lang="zh-CN" altLang="en-US"/>
        </a:p>
      </dgm:t>
    </dgm:pt>
    <dgm:pt modelId="{478C69E1-6336-4393-8B28-383F91931909}">
      <dgm:prSet phldrT="[文本]" custT="1"/>
      <dgm:spPr>
        <a:ln>
          <a:solidFill>
            <a:srgbClr val="4472C4"/>
          </a:solidFill>
        </a:ln>
      </dgm:spPr>
      <dgm:t>
        <a:bodyPr/>
        <a:lstStyle/>
        <a:p>
          <a:r>
            <a:rPr lang="zh-CN" altLang="en-US" sz="1800" b="1" dirty="0">
              <a:solidFill>
                <a:srgbClr val="002060"/>
              </a:solidFill>
              <a:latin typeface="微软雅黑" panose="020B0503020204020204" pitchFamily="34" charset="-122"/>
              <a:ea typeface="微软雅黑" panose="020B0503020204020204" pitchFamily="34" charset="-122"/>
            </a:rPr>
            <a:t>继续完善调查问卷</a:t>
          </a:r>
          <a:r>
            <a:rPr lang="en-US" altLang="zh-CN" sz="1800" b="1" dirty="0">
              <a:solidFill>
                <a:srgbClr val="002060"/>
              </a:solidFill>
              <a:latin typeface="微软雅黑" panose="020B0503020204020204" pitchFamily="34" charset="-122"/>
              <a:ea typeface="微软雅黑" panose="020B0503020204020204" pitchFamily="34" charset="-122"/>
              <a:cs typeface="+mn-cs"/>
            </a:rPr>
            <a:t>Improved</a:t>
          </a:r>
          <a:r>
            <a:rPr lang="zh-CN" altLang="en-US" sz="1800" b="1" dirty="0">
              <a:solidFill>
                <a:srgbClr val="002060"/>
              </a:solidFill>
              <a:latin typeface="微软雅黑" panose="020B0503020204020204" pitchFamily="34" charset="-122"/>
              <a:ea typeface="微软雅黑" panose="020B0503020204020204" pitchFamily="34" charset="-122"/>
              <a:cs typeface="+mn-cs"/>
            </a:rPr>
            <a:t> </a:t>
          </a:r>
          <a:r>
            <a:rPr lang="en-US" altLang="zh-CN" sz="1800" b="1" dirty="0">
              <a:solidFill>
                <a:srgbClr val="002060"/>
              </a:solidFill>
              <a:latin typeface="微软雅黑" panose="020B0503020204020204" pitchFamily="34" charset="-122"/>
              <a:ea typeface="微软雅黑" panose="020B0503020204020204" pitchFamily="34" charset="-122"/>
              <a:cs typeface="+mn-cs"/>
            </a:rPr>
            <a:t>Survey</a:t>
          </a:r>
          <a:endParaRPr lang="zh-CN" altLang="en-US" sz="1800" b="1" dirty="0">
            <a:solidFill>
              <a:srgbClr val="002060"/>
            </a:solidFill>
            <a:latin typeface="微软雅黑" panose="020B0503020204020204" pitchFamily="34" charset="-122"/>
            <a:ea typeface="微软雅黑" panose="020B0503020204020204" pitchFamily="34" charset="-122"/>
          </a:endParaRPr>
        </a:p>
      </dgm:t>
    </dgm:pt>
    <dgm:pt modelId="{1B78E4F1-EA74-4990-92CE-2644049C837A}" cxnId="{1444281E-963D-48A8-BF0B-4F927341566A}" type="parTrans">
      <dgm:prSet/>
      <dgm:spPr/>
      <dgm:t>
        <a:bodyPr/>
        <a:lstStyle/>
        <a:p>
          <a:endParaRPr lang="zh-CN" altLang="en-US"/>
        </a:p>
      </dgm:t>
    </dgm:pt>
    <dgm:pt modelId="{C8917E6E-E5C1-4834-8EEF-C1FE26576602}" cxnId="{1444281E-963D-48A8-BF0B-4F927341566A}" type="sibTrans">
      <dgm:prSet/>
      <dgm:spPr/>
      <dgm:t>
        <a:bodyPr/>
        <a:lstStyle/>
        <a:p>
          <a:endParaRPr lang="zh-CN" altLang="en-US"/>
        </a:p>
      </dgm:t>
    </dgm:pt>
    <dgm:pt modelId="{8DA32C97-487F-417F-A693-70E6471412E9}" type="pres">
      <dgm:prSet presAssocID="{280564D0-8574-4984-B590-CEF79291B5EC}" presName="linearFlow" presStyleCnt="0">
        <dgm:presLayoutVars>
          <dgm:dir/>
          <dgm:animLvl val="lvl"/>
          <dgm:resizeHandles val="exact"/>
        </dgm:presLayoutVars>
      </dgm:prSet>
      <dgm:spPr/>
    </dgm:pt>
    <dgm:pt modelId="{8D0505A6-AA63-401A-AFC9-AA9AC4185F33}" type="pres">
      <dgm:prSet presAssocID="{12E5D5D6-3E8A-44C6-9867-15F4B910F7DB}" presName="composite" presStyleCnt="0"/>
      <dgm:spPr/>
    </dgm:pt>
    <dgm:pt modelId="{9647FCA1-60F6-4996-ACBA-E9172667F719}" type="pres">
      <dgm:prSet presAssocID="{12E5D5D6-3E8A-44C6-9867-15F4B910F7DB}" presName="parentText" presStyleLbl="alignNode1" presStyleIdx="0" presStyleCnt="3">
        <dgm:presLayoutVars>
          <dgm:chMax val="1"/>
          <dgm:bulletEnabled val="1"/>
        </dgm:presLayoutVars>
      </dgm:prSet>
      <dgm:spPr/>
    </dgm:pt>
    <dgm:pt modelId="{6A225C12-5CB1-4B5C-B299-650870E20BDC}" type="pres">
      <dgm:prSet presAssocID="{12E5D5D6-3E8A-44C6-9867-15F4B910F7DB}" presName="descendantText" presStyleLbl="alignAcc1" presStyleIdx="0" presStyleCnt="3" custLinFactNeighborY="-960">
        <dgm:presLayoutVars>
          <dgm:bulletEnabled val="1"/>
        </dgm:presLayoutVars>
      </dgm:prSet>
      <dgm:spPr/>
    </dgm:pt>
    <dgm:pt modelId="{13098793-7BB4-45CB-809F-3043A01BCF76}" type="pres">
      <dgm:prSet presAssocID="{E41B617E-BCDE-4600-9BB1-FA7878DAD19E}" presName="sp" presStyleCnt="0"/>
      <dgm:spPr/>
    </dgm:pt>
    <dgm:pt modelId="{4FE54A17-F3B8-4623-A557-1497CD0BC802}" type="pres">
      <dgm:prSet presAssocID="{61EFD8F6-A108-4EA1-AC0C-BC626466EB42}" presName="composite" presStyleCnt="0"/>
      <dgm:spPr/>
    </dgm:pt>
    <dgm:pt modelId="{CBA2BC5D-B102-4F14-B73C-80FD192294ED}" type="pres">
      <dgm:prSet presAssocID="{61EFD8F6-A108-4EA1-AC0C-BC626466EB42}" presName="parentText" presStyleLbl="alignNode1" presStyleIdx="1" presStyleCnt="3">
        <dgm:presLayoutVars>
          <dgm:chMax val="1"/>
          <dgm:bulletEnabled val="1"/>
        </dgm:presLayoutVars>
      </dgm:prSet>
      <dgm:spPr/>
    </dgm:pt>
    <dgm:pt modelId="{F6E4651F-7271-4629-8BB7-5E42A310AC32}" type="pres">
      <dgm:prSet presAssocID="{61EFD8F6-A108-4EA1-AC0C-BC626466EB42}" presName="descendantText" presStyleLbl="alignAcc1" presStyleIdx="1" presStyleCnt="3">
        <dgm:presLayoutVars>
          <dgm:bulletEnabled val="1"/>
        </dgm:presLayoutVars>
      </dgm:prSet>
      <dgm:spPr/>
    </dgm:pt>
    <dgm:pt modelId="{C896102B-766B-40F4-9A46-D79D9BF58A52}" type="pres">
      <dgm:prSet presAssocID="{A53983B2-5688-4686-B746-6B261D2B6077}" presName="sp" presStyleCnt="0"/>
      <dgm:spPr/>
    </dgm:pt>
    <dgm:pt modelId="{D7727BEF-993A-4E9C-BB33-2B14D9565518}" type="pres">
      <dgm:prSet presAssocID="{76C63720-2787-4DD0-953F-DFEDE1081C55}" presName="composite" presStyleCnt="0"/>
      <dgm:spPr/>
    </dgm:pt>
    <dgm:pt modelId="{FFD80A7A-1192-4F51-BFEB-3C64C202B9D6}" type="pres">
      <dgm:prSet presAssocID="{76C63720-2787-4DD0-953F-DFEDE1081C55}" presName="parentText" presStyleLbl="alignNode1" presStyleIdx="2" presStyleCnt="3">
        <dgm:presLayoutVars>
          <dgm:chMax val="1"/>
          <dgm:bulletEnabled val="1"/>
        </dgm:presLayoutVars>
      </dgm:prSet>
      <dgm:spPr/>
    </dgm:pt>
    <dgm:pt modelId="{1660EF4B-8BFB-4DB8-9259-FA32FD7D40D5}" type="pres">
      <dgm:prSet presAssocID="{76C63720-2787-4DD0-953F-DFEDE1081C55}" presName="descendantText" presStyleLbl="alignAcc1" presStyleIdx="2" presStyleCnt="3">
        <dgm:presLayoutVars>
          <dgm:bulletEnabled val="1"/>
        </dgm:presLayoutVars>
      </dgm:prSet>
      <dgm:spPr/>
    </dgm:pt>
  </dgm:ptLst>
  <dgm:cxnLst>
    <dgm:cxn modelId="{EF54A10E-9ED5-489D-A459-B93CA652F156}" srcId="{61EFD8F6-A108-4EA1-AC0C-BC626466EB42}" destId="{E715F2A0-C875-4D13-A2EC-BD8BB95C7DE9}" srcOrd="2" destOrd="0" parTransId="{A0B358E1-6F34-4BA6-B598-84116206DA70}" sibTransId="{1CEC3086-5760-46D4-9F5A-90F7E2C7256A}"/>
    <dgm:cxn modelId="{1444281E-963D-48A8-BF0B-4F927341566A}" srcId="{76C63720-2787-4DD0-953F-DFEDE1081C55}" destId="{478C69E1-6336-4393-8B28-383F91931909}" srcOrd="1" destOrd="0" parTransId="{1B78E4F1-EA74-4990-92CE-2644049C837A}" sibTransId="{C8917E6E-E5C1-4834-8EEF-C1FE26576602}"/>
    <dgm:cxn modelId="{F5E3EA1F-5E66-4C99-867F-CC64D53A8584}" srcId="{280564D0-8574-4984-B590-CEF79291B5EC}" destId="{61EFD8F6-A108-4EA1-AC0C-BC626466EB42}" srcOrd="1" destOrd="0" parTransId="{C367387A-A950-40CE-94B5-B9F5FBD55234}" sibTransId="{A53983B2-5688-4686-B746-6B261D2B6077}"/>
    <dgm:cxn modelId="{92204028-7D47-47A7-AA00-7936006B8F37}" type="presOf" srcId="{280564D0-8574-4984-B590-CEF79291B5EC}" destId="{8DA32C97-487F-417F-A693-70E6471412E9}" srcOrd="0" destOrd="0" presId="urn:microsoft.com/office/officeart/2005/8/layout/chevron2"/>
    <dgm:cxn modelId="{E6758D33-B863-4391-96E2-0A98DD57F129}" srcId="{12E5D5D6-3E8A-44C6-9867-15F4B910F7DB}" destId="{0486E62B-408B-461A-BB73-ACF3A515461D}" srcOrd="0" destOrd="0" parTransId="{7019BF33-0545-447C-8609-8883FFAB67E3}" sibTransId="{02DB6405-8A14-4DA9-9E4E-34390628E219}"/>
    <dgm:cxn modelId="{43AF8B5C-CAF5-4F81-B3F9-E99246AA9CFC}" srcId="{61EFD8F6-A108-4EA1-AC0C-BC626466EB42}" destId="{97B3D7E3-4B83-44FD-B5C0-74E619AE865F}" srcOrd="1" destOrd="0" parTransId="{E207EEE5-3B1D-40E8-B28C-5686099B838A}" sibTransId="{FF9718F5-2590-4C78-948C-73B9842977FF}"/>
    <dgm:cxn modelId="{0D9A4461-5870-4807-81C3-9631AE875A9A}" srcId="{12E5D5D6-3E8A-44C6-9867-15F4B910F7DB}" destId="{D8C265A5-FB77-4976-94F6-D69963CF35EC}" srcOrd="1" destOrd="0" parTransId="{E4A28FE7-3668-4E10-BCE0-F754994558B1}" sibTransId="{A4F70500-47E4-4CA7-ADD7-18616777D97F}"/>
    <dgm:cxn modelId="{4C6D768F-865C-40B8-AD96-D140B55038B6}" type="presOf" srcId="{97B3D7E3-4B83-44FD-B5C0-74E619AE865F}" destId="{F6E4651F-7271-4629-8BB7-5E42A310AC32}" srcOrd="0" destOrd="1" presId="urn:microsoft.com/office/officeart/2005/8/layout/chevron2"/>
    <dgm:cxn modelId="{09454A94-23F5-4DA5-9907-8CB5CE895D5F}" srcId="{280564D0-8574-4984-B590-CEF79291B5EC}" destId="{12E5D5D6-3E8A-44C6-9867-15F4B910F7DB}" srcOrd="0" destOrd="0" parTransId="{B48869AC-852A-4F18-8719-B449DA527058}" sibTransId="{E41B617E-BCDE-4600-9BB1-FA7878DAD19E}"/>
    <dgm:cxn modelId="{5046789B-E7B2-4A96-8686-FE21B9C699FB}" type="presOf" srcId="{E76DFF4C-50B4-4D93-97AC-FBB312F2A86A}" destId="{1660EF4B-8BFB-4DB8-9259-FA32FD7D40D5}" srcOrd="0" destOrd="0" presId="urn:microsoft.com/office/officeart/2005/8/layout/chevron2"/>
    <dgm:cxn modelId="{410A38A0-22A9-4E5B-8482-934B4727AC49}" type="presOf" srcId="{D8C265A5-FB77-4976-94F6-D69963CF35EC}" destId="{6A225C12-5CB1-4B5C-B299-650870E20BDC}" srcOrd="0" destOrd="1" presId="urn:microsoft.com/office/officeart/2005/8/layout/chevron2"/>
    <dgm:cxn modelId="{8F4548A2-0DB8-41EC-87FA-BDF62FED56BF}" type="presOf" srcId="{61EFD8F6-A108-4EA1-AC0C-BC626466EB42}" destId="{CBA2BC5D-B102-4F14-B73C-80FD192294ED}" srcOrd="0" destOrd="0" presId="urn:microsoft.com/office/officeart/2005/8/layout/chevron2"/>
    <dgm:cxn modelId="{ABEBEAAC-8229-498A-80DC-AFF400CA1973}" srcId="{61EFD8F6-A108-4EA1-AC0C-BC626466EB42}" destId="{B133F0D0-07D7-408D-AC05-AD79FB3DC52A}" srcOrd="0" destOrd="0" parTransId="{07A347E1-C569-4F6F-BE94-414B687FE8CE}" sibTransId="{63F61B21-51B9-4B09-84F6-BC9080955C3D}"/>
    <dgm:cxn modelId="{A9BBECD2-0961-404F-A2B7-341CBC6D2384}" type="presOf" srcId="{B133F0D0-07D7-408D-AC05-AD79FB3DC52A}" destId="{F6E4651F-7271-4629-8BB7-5E42A310AC32}" srcOrd="0" destOrd="0" presId="urn:microsoft.com/office/officeart/2005/8/layout/chevron2"/>
    <dgm:cxn modelId="{24AFFCD3-2B1A-49F3-88A3-4ABA2C7FC76E}" srcId="{76C63720-2787-4DD0-953F-DFEDE1081C55}" destId="{E76DFF4C-50B4-4D93-97AC-FBB312F2A86A}" srcOrd="0" destOrd="0" parTransId="{B7F12AD0-464D-40C7-819E-547D1A4A6359}" sibTransId="{98DCC8A0-C0C1-4303-A1F0-9D48401CC0CA}"/>
    <dgm:cxn modelId="{B3F11BE5-A3E5-47C7-AF36-006039B79C33}" type="presOf" srcId="{76C63720-2787-4DD0-953F-DFEDE1081C55}" destId="{FFD80A7A-1192-4F51-BFEB-3C64C202B9D6}" srcOrd="0" destOrd="0" presId="urn:microsoft.com/office/officeart/2005/8/layout/chevron2"/>
    <dgm:cxn modelId="{C9A838E9-582D-4B1A-BA1C-1ADD48F24D9D}" srcId="{280564D0-8574-4984-B590-CEF79291B5EC}" destId="{76C63720-2787-4DD0-953F-DFEDE1081C55}" srcOrd="2" destOrd="0" parTransId="{EF519DDC-662D-44C7-A6F3-6DF47B124DF8}" sibTransId="{5C56FE33-5C70-43D9-B47B-F553E2B647D1}"/>
    <dgm:cxn modelId="{372CC7EA-A170-4567-8BB0-CF7EC4E52D8A}" type="presOf" srcId="{12E5D5D6-3E8A-44C6-9867-15F4B910F7DB}" destId="{9647FCA1-60F6-4996-ACBA-E9172667F719}" srcOrd="0" destOrd="0" presId="urn:microsoft.com/office/officeart/2005/8/layout/chevron2"/>
    <dgm:cxn modelId="{3D0E26F0-00A0-42BF-B513-F53E46425AED}" type="presOf" srcId="{478C69E1-6336-4393-8B28-383F91931909}" destId="{1660EF4B-8BFB-4DB8-9259-FA32FD7D40D5}" srcOrd="0" destOrd="1" presId="urn:microsoft.com/office/officeart/2005/8/layout/chevron2"/>
    <dgm:cxn modelId="{D26DBFFE-070C-4541-888A-E81114CFA623}" type="presOf" srcId="{0486E62B-408B-461A-BB73-ACF3A515461D}" destId="{6A225C12-5CB1-4B5C-B299-650870E20BDC}" srcOrd="0" destOrd="0" presId="urn:microsoft.com/office/officeart/2005/8/layout/chevron2"/>
    <dgm:cxn modelId="{7C2238FF-4A54-4B23-BF68-40C55011C8C8}" type="presOf" srcId="{E715F2A0-C875-4D13-A2EC-BD8BB95C7DE9}" destId="{F6E4651F-7271-4629-8BB7-5E42A310AC32}" srcOrd="0" destOrd="2" presId="urn:microsoft.com/office/officeart/2005/8/layout/chevron2"/>
    <dgm:cxn modelId="{11D1FD52-DBE7-48DD-A57F-0E789AED0049}" type="presParOf" srcId="{8DA32C97-487F-417F-A693-70E6471412E9}" destId="{8D0505A6-AA63-401A-AFC9-AA9AC4185F33}" srcOrd="0" destOrd="0" presId="urn:microsoft.com/office/officeart/2005/8/layout/chevron2"/>
    <dgm:cxn modelId="{DC317AB1-FD25-42CF-8CD6-9B8CB37BA1FE}" type="presParOf" srcId="{8D0505A6-AA63-401A-AFC9-AA9AC4185F33}" destId="{9647FCA1-60F6-4996-ACBA-E9172667F719}" srcOrd="0" destOrd="0" presId="urn:microsoft.com/office/officeart/2005/8/layout/chevron2"/>
    <dgm:cxn modelId="{92AA40ED-DBB9-49FA-95F9-C922159EE031}" type="presParOf" srcId="{8D0505A6-AA63-401A-AFC9-AA9AC4185F33}" destId="{6A225C12-5CB1-4B5C-B299-650870E20BDC}" srcOrd="1" destOrd="0" presId="urn:microsoft.com/office/officeart/2005/8/layout/chevron2"/>
    <dgm:cxn modelId="{6945ECFB-15D7-4ED3-839F-A90169A252E7}" type="presParOf" srcId="{8DA32C97-487F-417F-A693-70E6471412E9}" destId="{13098793-7BB4-45CB-809F-3043A01BCF76}" srcOrd="1" destOrd="0" presId="urn:microsoft.com/office/officeart/2005/8/layout/chevron2"/>
    <dgm:cxn modelId="{E5999059-CA64-4A56-8915-FEF67A05416C}" type="presParOf" srcId="{8DA32C97-487F-417F-A693-70E6471412E9}" destId="{4FE54A17-F3B8-4623-A557-1497CD0BC802}" srcOrd="2" destOrd="0" presId="urn:microsoft.com/office/officeart/2005/8/layout/chevron2"/>
    <dgm:cxn modelId="{9CD53E96-50EB-4EE0-BE5B-BD19C407D180}" type="presParOf" srcId="{4FE54A17-F3B8-4623-A557-1497CD0BC802}" destId="{CBA2BC5D-B102-4F14-B73C-80FD192294ED}" srcOrd="0" destOrd="0" presId="urn:microsoft.com/office/officeart/2005/8/layout/chevron2"/>
    <dgm:cxn modelId="{796C2DF5-E210-4866-AC56-26FBA4B89E9F}" type="presParOf" srcId="{4FE54A17-F3B8-4623-A557-1497CD0BC802}" destId="{F6E4651F-7271-4629-8BB7-5E42A310AC32}" srcOrd="1" destOrd="0" presId="urn:microsoft.com/office/officeart/2005/8/layout/chevron2"/>
    <dgm:cxn modelId="{45649FF4-EC6D-463C-AAD2-8648647FFF75}" type="presParOf" srcId="{8DA32C97-487F-417F-A693-70E6471412E9}" destId="{C896102B-766B-40F4-9A46-D79D9BF58A52}" srcOrd="3" destOrd="0" presId="urn:microsoft.com/office/officeart/2005/8/layout/chevron2"/>
    <dgm:cxn modelId="{EACF9FCA-B586-4FFE-9000-933DA1F78E8F}" type="presParOf" srcId="{8DA32C97-487F-417F-A693-70E6471412E9}" destId="{D7727BEF-993A-4E9C-BB33-2B14D9565518}" srcOrd="4" destOrd="0" presId="urn:microsoft.com/office/officeart/2005/8/layout/chevron2"/>
    <dgm:cxn modelId="{64F5959B-753A-4B6C-8B9E-ADD705249591}" type="presParOf" srcId="{D7727BEF-993A-4E9C-BB33-2B14D9565518}" destId="{FFD80A7A-1192-4F51-BFEB-3C64C202B9D6}" srcOrd="0" destOrd="0" presId="urn:microsoft.com/office/officeart/2005/8/layout/chevron2"/>
    <dgm:cxn modelId="{CDE478B8-89A6-4CA0-BE37-01744172AD87}" type="presParOf" srcId="{D7727BEF-993A-4E9C-BB33-2B14D9565518}" destId="{1660EF4B-8BFB-4DB8-9259-FA32FD7D40D5}" srcOrd="1" destOrd="0" presId="urn:microsoft.com/office/officeart/2005/8/layout/chevron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70E0AF-1BEB-4E2D-9B07-72FCFCF84778}" type="doc">
      <dgm:prSet loTypeId="urn:microsoft.com/office/officeart/2005/8/layout/bProcess2" loCatId="process" qsTypeId="urn:microsoft.com/office/officeart/2005/8/quickstyle/simple1#6" qsCatId="simple" csTypeId="urn:microsoft.com/office/officeart/2005/8/colors/colorful1" csCatId="colorful" phldr="1"/>
      <dgm:spPr/>
      <dgm:t>
        <a:bodyPr/>
        <a:lstStyle/>
        <a:p>
          <a:endParaRPr lang="zh-CN" altLang="en-US"/>
        </a:p>
      </dgm:t>
    </dgm:pt>
    <dgm:pt modelId="{CC0BC9FA-7CDD-42BC-AD85-1E0D34BEF6B0}">
      <dgm:prSet phldrT="[文本]"/>
      <dgm:spPr/>
      <dgm:t>
        <a:bodyPr/>
        <a:lstStyle/>
        <a:p>
          <a:r>
            <a:rPr lang="zh-CN" altLang="en-US" b="1" dirty="0"/>
            <a:t>财报</a:t>
          </a:r>
          <a:endParaRPr lang="en-US" altLang="zh-CN" b="1" dirty="0"/>
        </a:p>
        <a:p>
          <a:r>
            <a:rPr lang="en-US" altLang="zh-CN" b="1" dirty="0"/>
            <a:t>Financial Report</a:t>
          </a:r>
          <a:endParaRPr lang="zh-CN" altLang="en-US" b="1" dirty="0"/>
        </a:p>
      </dgm:t>
    </dgm:pt>
    <dgm:pt modelId="{8597F2AD-2E66-4DD0-A91A-CFFBF8B9E78D}" cxnId="{1540C6D3-EB85-42BC-8067-27BE40CAB919}" type="parTrans">
      <dgm:prSet/>
      <dgm:spPr/>
      <dgm:t>
        <a:bodyPr/>
        <a:lstStyle/>
        <a:p>
          <a:endParaRPr lang="zh-CN" altLang="en-US"/>
        </a:p>
      </dgm:t>
    </dgm:pt>
    <dgm:pt modelId="{79B6DAA1-253E-4364-A4A8-B43C5E6CE4AE}" cxnId="{1540C6D3-EB85-42BC-8067-27BE40CAB919}" type="sibTrans">
      <dgm:prSet/>
      <dgm:spPr/>
      <dgm:t>
        <a:bodyPr/>
        <a:lstStyle/>
        <a:p>
          <a:endParaRPr lang="zh-CN" altLang="en-US"/>
        </a:p>
      </dgm:t>
    </dgm:pt>
    <dgm:pt modelId="{3A8E3B82-6374-4777-A912-CBA7C03DE759}">
      <dgm:prSet phldrT="[文本]"/>
      <dgm:spPr/>
      <dgm:t>
        <a:bodyPr/>
        <a:lstStyle/>
        <a:p>
          <a:r>
            <a:rPr lang="zh-CN" altLang="en-US" b="1" dirty="0"/>
            <a:t>第三方平台营收</a:t>
          </a:r>
          <a:r>
            <a:rPr lang="en-US" altLang="zh-CN" b="1" dirty="0"/>
            <a:t>Third Party Seller Service</a:t>
          </a:r>
          <a:endParaRPr lang="zh-CN" altLang="en-US" b="1" dirty="0"/>
        </a:p>
      </dgm:t>
    </dgm:pt>
    <dgm:pt modelId="{C89FBC9E-143F-4BA4-8ACB-BCA4DC530219}" cxnId="{829D901A-CF04-46FB-A209-A6C3A4163C86}" type="parTrans">
      <dgm:prSet/>
      <dgm:spPr/>
      <dgm:t>
        <a:bodyPr/>
        <a:lstStyle/>
        <a:p>
          <a:endParaRPr lang="zh-CN" altLang="en-US"/>
        </a:p>
      </dgm:t>
    </dgm:pt>
    <dgm:pt modelId="{BA52A789-F838-41E1-9A27-806CC7DA9347}" cxnId="{829D901A-CF04-46FB-A209-A6C3A4163C86}" type="sibTrans">
      <dgm:prSet/>
      <dgm:spPr/>
      <dgm:t>
        <a:bodyPr/>
        <a:lstStyle/>
        <a:p>
          <a:endParaRPr lang="zh-CN" altLang="en-US"/>
        </a:p>
      </dgm:t>
    </dgm:pt>
    <dgm:pt modelId="{1E13CAEF-7F04-4E45-95E8-EB10F467301E}">
      <dgm:prSet phldrT="[文本]"/>
      <dgm:spPr/>
      <dgm:t>
        <a:bodyPr/>
        <a:lstStyle/>
        <a:p>
          <a:r>
            <a:rPr lang="zh-CN" altLang="en-US" b="1" dirty="0"/>
            <a:t>通过佣金等计算第三方交易额</a:t>
          </a:r>
          <a:r>
            <a:rPr lang="en-US" altLang="zh-CN" b="1" dirty="0"/>
            <a:t>Third party sales by commission etc.</a:t>
          </a:r>
          <a:endParaRPr lang="zh-CN" altLang="en-US" b="1" dirty="0"/>
        </a:p>
      </dgm:t>
    </dgm:pt>
    <dgm:pt modelId="{07A8F0BA-FAA3-4D1A-BF61-1F3722512424}" cxnId="{F29B1272-4119-46CF-88C0-4890ABAF5051}" type="parTrans">
      <dgm:prSet/>
      <dgm:spPr/>
      <dgm:t>
        <a:bodyPr/>
        <a:lstStyle/>
        <a:p>
          <a:endParaRPr lang="zh-CN" altLang="en-US"/>
        </a:p>
      </dgm:t>
    </dgm:pt>
    <dgm:pt modelId="{6A6C6D14-C494-474F-A972-0EC05CACE31B}" cxnId="{F29B1272-4119-46CF-88C0-4890ABAF5051}" type="sibTrans">
      <dgm:prSet/>
      <dgm:spPr/>
      <dgm:t>
        <a:bodyPr/>
        <a:lstStyle/>
        <a:p>
          <a:endParaRPr lang="zh-CN" altLang="en-US"/>
        </a:p>
      </dgm:t>
    </dgm:pt>
    <dgm:pt modelId="{DB0D0CE8-C535-4788-B7D3-D3461149135A}">
      <dgm:prSet phldrT="[文本]"/>
      <dgm:spPr/>
      <dgm:t>
        <a:bodyPr/>
        <a:lstStyle/>
        <a:p>
          <a:r>
            <a:rPr lang="zh-CN" altLang="en-US" b="1" dirty="0"/>
            <a:t>价格调整</a:t>
          </a:r>
          <a:r>
            <a:rPr lang="en-US" altLang="zh-CN" b="1" dirty="0"/>
            <a:t>Sales Price-FOB conversion </a:t>
          </a:r>
          <a:endParaRPr lang="zh-CN" altLang="en-US" b="1" dirty="0"/>
        </a:p>
      </dgm:t>
    </dgm:pt>
    <dgm:pt modelId="{E73FFC26-7F9F-4C00-8B99-277660B1D24A}" cxnId="{7F4F0EE6-4E60-48A6-A980-993C60A8161A}" type="parTrans">
      <dgm:prSet/>
      <dgm:spPr/>
      <dgm:t>
        <a:bodyPr/>
        <a:lstStyle/>
        <a:p>
          <a:endParaRPr lang="zh-CN" altLang="en-US"/>
        </a:p>
      </dgm:t>
    </dgm:pt>
    <dgm:pt modelId="{82BDF305-415E-47F6-9FEE-51B4D032CCC3}" cxnId="{7F4F0EE6-4E60-48A6-A980-993C60A8161A}" type="sibTrans">
      <dgm:prSet/>
      <dgm:spPr/>
      <dgm:t>
        <a:bodyPr/>
        <a:lstStyle/>
        <a:p>
          <a:endParaRPr lang="zh-CN" altLang="en-US"/>
        </a:p>
      </dgm:t>
    </dgm:pt>
    <dgm:pt modelId="{EC9E7085-8265-4FE8-B2FE-5395A9E451C5}">
      <dgm:prSet phldrT="[文本]"/>
      <dgm:spPr/>
      <dgm:t>
        <a:bodyPr/>
        <a:lstStyle/>
        <a:p>
          <a:r>
            <a:rPr lang="zh-CN" altLang="en-US" b="1" dirty="0"/>
            <a:t>自营部分</a:t>
          </a:r>
          <a:endParaRPr lang="en-US" altLang="zh-CN" b="1" dirty="0"/>
        </a:p>
        <a:p>
          <a:r>
            <a:rPr lang="en-US" altLang="zh-CN" b="1" dirty="0"/>
            <a:t>On-line stores</a:t>
          </a:r>
          <a:endParaRPr lang="zh-CN" altLang="en-US" b="1" dirty="0"/>
        </a:p>
      </dgm:t>
    </dgm:pt>
    <dgm:pt modelId="{8565C149-59B2-40CA-8FC2-0304D0F5A1A0}" cxnId="{6FD60A99-3D14-48A6-9944-6375C5894F84}" type="parTrans">
      <dgm:prSet/>
      <dgm:spPr/>
      <dgm:t>
        <a:bodyPr/>
        <a:lstStyle/>
        <a:p>
          <a:endParaRPr lang="zh-CN" altLang="en-US"/>
        </a:p>
      </dgm:t>
    </dgm:pt>
    <dgm:pt modelId="{761C176D-3CFC-4C2F-8FC8-91F3A4B7E8C9}" cxnId="{6FD60A99-3D14-48A6-9944-6375C5894F84}" type="sibTrans">
      <dgm:prSet/>
      <dgm:spPr/>
      <dgm:t>
        <a:bodyPr/>
        <a:lstStyle/>
        <a:p>
          <a:endParaRPr lang="zh-CN" altLang="en-US"/>
        </a:p>
      </dgm:t>
    </dgm:pt>
    <dgm:pt modelId="{1120C53D-5ACC-4606-8C0E-EE153D4C4114}">
      <dgm:prSet phldrT="[文本]"/>
      <dgm:spPr/>
      <dgm:t>
        <a:bodyPr/>
        <a:lstStyle/>
        <a:p>
          <a:r>
            <a:rPr lang="zh-CN" altLang="en-US" b="1" dirty="0"/>
            <a:t>汇率折算</a:t>
          </a:r>
          <a:r>
            <a:rPr lang="en-US" altLang="zh-CN" b="1" dirty="0"/>
            <a:t>USD-RMB conversion</a:t>
          </a:r>
          <a:endParaRPr lang="zh-CN" altLang="en-US" b="1" dirty="0"/>
        </a:p>
      </dgm:t>
    </dgm:pt>
    <dgm:pt modelId="{9A28011E-45D2-45A3-B5F7-663CDE986307}" cxnId="{7B89E859-818F-4391-8AE4-FC0A35532EE1}" type="parTrans">
      <dgm:prSet/>
      <dgm:spPr/>
      <dgm:t>
        <a:bodyPr/>
        <a:lstStyle/>
        <a:p>
          <a:endParaRPr lang="zh-CN" altLang="en-US"/>
        </a:p>
      </dgm:t>
    </dgm:pt>
    <dgm:pt modelId="{A2508023-1235-4C91-9F9D-D648E31B3195}" cxnId="{7B89E859-818F-4391-8AE4-FC0A35532EE1}" type="sibTrans">
      <dgm:prSet/>
      <dgm:spPr/>
      <dgm:t>
        <a:bodyPr/>
        <a:lstStyle/>
        <a:p>
          <a:endParaRPr lang="zh-CN" altLang="en-US"/>
        </a:p>
      </dgm:t>
    </dgm:pt>
    <dgm:pt modelId="{5B8D6AFC-8A01-4CB5-A8A3-3D7FCFB94262}">
      <dgm:prSet phldrT="[文本]"/>
      <dgm:spPr/>
      <dgm:t>
        <a:bodyPr/>
        <a:lstStyle/>
        <a:p>
          <a:r>
            <a:rPr lang="zh-CN" altLang="en-US" b="1" dirty="0"/>
            <a:t>第三方</a:t>
          </a:r>
          <a:r>
            <a:rPr lang="en-US" altLang="zh-CN" b="1" dirty="0"/>
            <a:t>+</a:t>
          </a:r>
          <a:r>
            <a:rPr lang="zh-CN" altLang="en-US" b="1" dirty="0"/>
            <a:t>自营</a:t>
          </a:r>
          <a:r>
            <a:rPr lang="en-US" altLang="zh-CN" b="1" dirty="0"/>
            <a:t>=</a:t>
          </a:r>
          <a:r>
            <a:rPr lang="zh-CN" altLang="en-US" b="1" dirty="0"/>
            <a:t>在线成交额</a:t>
          </a:r>
          <a:r>
            <a:rPr lang="en-US" altLang="zh-CN" b="1" dirty="0"/>
            <a:t>total sales</a:t>
          </a:r>
          <a:endParaRPr lang="zh-CN" altLang="en-US" b="1" dirty="0"/>
        </a:p>
      </dgm:t>
    </dgm:pt>
    <dgm:pt modelId="{FB103D71-6982-4BC7-A454-9708231F05D0}" cxnId="{D5EA3BC0-A382-4516-B4A5-6390C21EF101}" type="parTrans">
      <dgm:prSet/>
      <dgm:spPr/>
      <dgm:t>
        <a:bodyPr/>
        <a:lstStyle/>
        <a:p>
          <a:endParaRPr lang="zh-CN" altLang="en-US"/>
        </a:p>
      </dgm:t>
    </dgm:pt>
    <dgm:pt modelId="{B2059AA5-B6BF-4B48-8D5C-861D9886B4E6}" cxnId="{D5EA3BC0-A382-4516-B4A5-6390C21EF101}" type="sibTrans">
      <dgm:prSet/>
      <dgm:spPr/>
      <dgm:t>
        <a:bodyPr/>
        <a:lstStyle/>
        <a:p>
          <a:endParaRPr lang="zh-CN" altLang="en-US"/>
        </a:p>
      </dgm:t>
    </dgm:pt>
    <dgm:pt modelId="{74F92051-6E41-4504-9F30-9EBCDFED90B5}">
      <dgm:prSet phldrT="[文本]"/>
      <dgm:spPr/>
      <dgm:t>
        <a:bodyPr/>
        <a:lstStyle/>
        <a:p>
          <a:r>
            <a:rPr lang="zh-CN" altLang="en-US" b="1" dirty="0"/>
            <a:t>计算原产中国货物规模</a:t>
          </a:r>
          <a:r>
            <a:rPr lang="en-US" altLang="zh-CN" b="1" dirty="0"/>
            <a:t>Total sales originated in China</a:t>
          </a:r>
          <a:endParaRPr lang="zh-CN" altLang="en-US" b="1" dirty="0"/>
        </a:p>
      </dgm:t>
    </dgm:pt>
    <dgm:pt modelId="{F48B57F1-1938-495F-8F36-173FF0521913}" cxnId="{5F8B1BD5-6940-4317-8DA3-DA1EDD2F9F70}" type="parTrans">
      <dgm:prSet/>
      <dgm:spPr/>
      <dgm:t>
        <a:bodyPr/>
        <a:lstStyle/>
        <a:p>
          <a:endParaRPr lang="zh-CN" altLang="en-US"/>
        </a:p>
      </dgm:t>
    </dgm:pt>
    <dgm:pt modelId="{86FEC9F5-55BD-4E6E-A522-40A241C254BA}" cxnId="{5F8B1BD5-6940-4317-8DA3-DA1EDD2F9F70}" type="sibTrans">
      <dgm:prSet/>
      <dgm:spPr/>
      <dgm:t>
        <a:bodyPr/>
        <a:lstStyle/>
        <a:p>
          <a:endParaRPr lang="zh-CN" altLang="en-US"/>
        </a:p>
      </dgm:t>
    </dgm:pt>
    <dgm:pt modelId="{A5E299F0-EF36-42A8-A6BD-3B2564FC1082}" type="pres">
      <dgm:prSet presAssocID="{9A70E0AF-1BEB-4E2D-9B07-72FCFCF84778}" presName="diagram" presStyleCnt="0">
        <dgm:presLayoutVars>
          <dgm:dir/>
          <dgm:resizeHandles/>
        </dgm:presLayoutVars>
      </dgm:prSet>
      <dgm:spPr/>
    </dgm:pt>
    <dgm:pt modelId="{4EBAE496-1B2B-426B-84BC-6E9D599D8FB5}" type="pres">
      <dgm:prSet presAssocID="{CC0BC9FA-7CDD-42BC-AD85-1E0D34BEF6B0}" presName="firstNode" presStyleLbl="node1" presStyleIdx="0" presStyleCnt="8">
        <dgm:presLayoutVars>
          <dgm:bulletEnabled val="1"/>
        </dgm:presLayoutVars>
      </dgm:prSet>
      <dgm:spPr/>
    </dgm:pt>
    <dgm:pt modelId="{48522E16-7687-4CAD-A1F5-65CB562327D4}" type="pres">
      <dgm:prSet presAssocID="{79B6DAA1-253E-4364-A4A8-B43C5E6CE4AE}" presName="sibTrans" presStyleLbl="sibTrans2D1" presStyleIdx="0" presStyleCnt="7"/>
      <dgm:spPr/>
    </dgm:pt>
    <dgm:pt modelId="{185243D1-D4B7-4689-8432-442E49706AF4}" type="pres">
      <dgm:prSet presAssocID="{3A8E3B82-6374-4777-A912-CBA7C03DE759}" presName="middleNode" presStyleCnt="0"/>
      <dgm:spPr/>
    </dgm:pt>
    <dgm:pt modelId="{84B1CCB0-C9B3-4C2F-BC73-72E247E7D8F5}" type="pres">
      <dgm:prSet presAssocID="{3A8E3B82-6374-4777-A912-CBA7C03DE759}" presName="padding" presStyleLbl="node1" presStyleIdx="0" presStyleCnt="8"/>
      <dgm:spPr/>
    </dgm:pt>
    <dgm:pt modelId="{168E646E-E18B-4F59-A4EA-88C03FD85AEA}" type="pres">
      <dgm:prSet presAssocID="{3A8E3B82-6374-4777-A912-CBA7C03DE759}" presName="shape" presStyleLbl="node1" presStyleIdx="1" presStyleCnt="8">
        <dgm:presLayoutVars>
          <dgm:bulletEnabled val="1"/>
        </dgm:presLayoutVars>
      </dgm:prSet>
      <dgm:spPr/>
    </dgm:pt>
    <dgm:pt modelId="{EFB60670-7484-4B16-82ED-CABFDE664331}" type="pres">
      <dgm:prSet presAssocID="{BA52A789-F838-41E1-9A27-806CC7DA9347}" presName="sibTrans" presStyleLbl="sibTrans2D1" presStyleIdx="1" presStyleCnt="7"/>
      <dgm:spPr/>
    </dgm:pt>
    <dgm:pt modelId="{B7D6D1A6-C13C-495F-A3DB-302BA4643161}" type="pres">
      <dgm:prSet presAssocID="{1E13CAEF-7F04-4E45-95E8-EB10F467301E}" presName="middleNode" presStyleCnt="0"/>
      <dgm:spPr/>
    </dgm:pt>
    <dgm:pt modelId="{AB437D74-B36B-4FE5-8765-FCBE11EC9518}" type="pres">
      <dgm:prSet presAssocID="{1E13CAEF-7F04-4E45-95E8-EB10F467301E}" presName="padding" presStyleLbl="node1" presStyleIdx="1" presStyleCnt="8"/>
      <dgm:spPr/>
    </dgm:pt>
    <dgm:pt modelId="{06B8B5E3-7243-4B24-99C2-2C30DD930AFC}" type="pres">
      <dgm:prSet presAssocID="{1E13CAEF-7F04-4E45-95E8-EB10F467301E}" presName="shape" presStyleLbl="node1" presStyleIdx="2" presStyleCnt="8">
        <dgm:presLayoutVars>
          <dgm:bulletEnabled val="1"/>
        </dgm:presLayoutVars>
      </dgm:prSet>
      <dgm:spPr/>
    </dgm:pt>
    <dgm:pt modelId="{B55A81A3-2045-4AFA-8052-09E5D9A2A7E8}" type="pres">
      <dgm:prSet presAssocID="{6A6C6D14-C494-474F-A972-0EC05CACE31B}" presName="sibTrans" presStyleLbl="sibTrans2D1" presStyleIdx="2" presStyleCnt="7"/>
      <dgm:spPr/>
    </dgm:pt>
    <dgm:pt modelId="{7C0E676D-C0BD-447C-A60A-4E7230968616}" type="pres">
      <dgm:prSet presAssocID="{EC9E7085-8265-4FE8-B2FE-5395A9E451C5}" presName="middleNode" presStyleCnt="0"/>
      <dgm:spPr/>
    </dgm:pt>
    <dgm:pt modelId="{C68EF7B5-C28B-4C9C-B6BE-1D4DE088C81B}" type="pres">
      <dgm:prSet presAssocID="{EC9E7085-8265-4FE8-B2FE-5395A9E451C5}" presName="padding" presStyleLbl="node1" presStyleIdx="2" presStyleCnt="8"/>
      <dgm:spPr/>
    </dgm:pt>
    <dgm:pt modelId="{AA48A31D-165C-4298-BC0A-703B50D3B416}" type="pres">
      <dgm:prSet presAssocID="{EC9E7085-8265-4FE8-B2FE-5395A9E451C5}" presName="shape" presStyleLbl="node1" presStyleIdx="3" presStyleCnt="8">
        <dgm:presLayoutVars>
          <dgm:bulletEnabled val="1"/>
        </dgm:presLayoutVars>
      </dgm:prSet>
      <dgm:spPr/>
    </dgm:pt>
    <dgm:pt modelId="{1C81D37F-589A-4D11-8816-B5B7D67D637C}" type="pres">
      <dgm:prSet presAssocID="{761C176D-3CFC-4C2F-8FC8-91F3A4B7E8C9}" presName="sibTrans" presStyleLbl="sibTrans2D1" presStyleIdx="3" presStyleCnt="7"/>
      <dgm:spPr/>
    </dgm:pt>
    <dgm:pt modelId="{BC6F1D59-AC42-4D0F-B0BC-75DF14125A29}" type="pres">
      <dgm:prSet presAssocID="{5B8D6AFC-8A01-4CB5-A8A3-3D7FCFB94262}" presName="middleNode" presStyleCnt="0"/>
      <dgm:spPr/>
    </dgm:pt>
    <dgm:pt modelId="{A3A9E217-8F5A-4B40-BCAE-8AE28ADE39F1}" type="pres">
      <dgm:prSet presAssocID="{5B8D6AFC-8A01-4CB5-A8A3-3D7FCFB94262}" presName="padding" presStyleLbl="node1" presStyleIdx="3" presStyleCnt="8"/>
      <dgm:spPr/>
    </dgm:pt>
    <dgm:pt modelId="{6E0750F1-CF78-48AF-B9FB-5B72568D1984}" type="pres">
      <dgm:prSet presAssocID="{5B8D6AFC-8A01-4CB5-A8A3-3D7FCFB94262}" presName="shape" presStyleLbl="node1" presStyleIdx="4" presStyleCnt="8">
        <dgm:presLayoutVars>
          <dgm:bulletEnabled val="1"/>
        </dgm:presLayoutVars>
      </dgm:prSet>
      <dgm:spPr/>
    </dgm:pt>
    <dgm:pt modelId="{2B8D599E-0A68-49C8-AEC1-42FE8FEE044D}" type="pres">
      <dgm:prSet presAssocID="{B2059AA5-B6BF-4B48-8D5C-861D9886B4E6}" presName="sibTrans" presStyleLbl="sibTrans2D1" presStyleIdx="4" presStyleCnt="7"/>
      <dgm:spPr/>
    </dgm:pt>
    <dgm:pt modelId="{06EFE294-391E-4304-AECE-02F6BA2CF3DC}" type="pres">
      <dgm:prSet presAssocID="{1120C53D-5ACC-4606-8C0E-EE153D4C4114}" presName="middleNode" presStyleCnt="0"/>
      <dgm:spPr/>
    </dgm:pt>
    <dgm:pt modelId="{D77D63A6-60DA-459D-A610-ABC392B18BD8}" type="pres">
      <dgm:prSet presAssocID="{1120C53D-5ACC-4606-8C0E-EE153D4C4114}" presName="padding" presStyleLbl="node1" presStyleIdx="4" presStyleCnt="8"/>
      <dgm:spPr/>
    </dgm:pt>
    <dgm:pt modelId="{CF9D0327-7B70-48AA-96E8-034DAB24BD6D}" type="pres">
      <dgm:prSet presAssocID="{1120C53D-5ACC-4606-8C0E-EE153D4C4114}" presName="shape" presStyleLbl="node1" presStyleIdx="5" presStyleCnt="8">
        <dgm:presLayoutVars>
          <dgm:bulletEnabled val="1"/>
        </dgm:presLayoutVars>
      </dgm:prSet>
      <dgm:spPr/>
    </dgm:pt>
    <dgm:pt modelId="{4CC72042-4BCC-4660-B289-58983E75367A}" type="pres">
      <dgm:prSet presAssocID="{A2508023-1235-4C91-9F9D-D648E31B3195}" presName="sibTrans" presStyleLbl="sibTrans2D1" presStyleIdx="5" presStyleCnt="7"/>
      <dgm:spPr/>
    </dgm:pt>
    <dgm:pt modelId="{0AA5804E-01BD-4621-B064-ABE070C836D3}" type="pres">
      <dgm:prSet presAssocID="{74F92051-6E41-4504-9F30-9EBCDFED90B5}" presName="middleNode" presStyleCnt="0"/>
      <dgm:spPr/>
    </dgm:pt>
    <dgm:pt modelId="{0EC051AE-823F-40F8-BEE6-80EAF9EB6E2B}" type="pres">
      <dgm:prSet presAssocID="{74F92051-6E41-4504-9F30-9EBCDFED90B5}" presName="padding" presStyleLbl="node1" presStyleIdx="5" presStyleCnt="8"/>
      <dgm:spPr/>
    </dgm:pt>
    <dgm:pt modelId="{B5F595D3-0E3F-4448-9A1C-5B5F207BCEB1}" type="pres">
      <dgm:prSet presAssocID="{74F92051-6E41-4504-9F30-9EBCDFED90B5}" presName="shape" presStyleLbl="node1" presStyleIdx="6" presStyleCnt="8">
        <dgm:presLayoutVars>
          <dgm:bulletEnabled val="1"/>
        </dgm:presLayoutVars>
      </dgm:prSet>
      <dgm:spPr/>
    </dgm:pt>
    <dgm:pt modelId="{224B540F-B374-48C5-BB4B-CDECAFA70315}" type="pres">
      <dgm:prSet presAssocID="{86FEC9F5-55BD-4E6E-A522-40A241C254BA}" presName="sibTrans" presStyleLbl="sibTrans2D1" presStyleIdx="6" presStyleCnt="7"/>
      <dgm:spPr/>
    </dgm:pt>
    <dgm:pt modelId="{4718006B-A9A8-40D5-A8E9-A9766A3456B0}" type="pres">
      <dgm:prSet presAssocID="{DB0D0CE8-C535-4788-B7D3-D3461149135A}" presName="lastNode" presStyleLbl="node1" presStyleIdx="7" presStyleCnt="8">
        <dgm:presLayoutVars>
          <dgm:bulletEnabled val="1"/>
        </dgm:presLayoutVars>
      </dgm:prSet>
      <dgm:spPr/>
    </dgm:pt>
  </dgm:ptLst>
  <dgm:cxnLst>
    <dgm:cxn modelId="{829D901A-CF04-46FB-A209-A6C3A4163C86}" srcId="{9A70E0AF-1BEB-4E2D-9B07-72FCFCF84778}" destId="{3A8E3B82-6374-4777-A912-CBA7C03DE759}" srcOrd="1" destOrd="0" parTransId="{C89FBC9E-143F-4BA4-8ACB-BCA4DC530219}" sibTransId="{BA52A789-F838-41E1-9A27-806CC7DA9347}"/>
    <dgm:cxn modelId="{F89AE823-74A2-49C3-A011-92E488CBA10E}" type="presOf" srcId="{9A70E0AF-1BEB-4E2D-9B07-72FCFCF84778}" destId="{A5E299F0-EF36-42A8-A6BD-3B2564FC1082}" srcOrd="0" destOrd="0" presId="urn:microsoft.com/office/officeart/2005/8/layout/bProcess2"/>
    <dgm:cxn modelId="{1521CD28-A5C0-4122-83C0-366C47FC9DF1}" type="presOf" srcId="{B2059AA5-B6BF-4B48-8D5C-861D9886B4E6}" destId="{2B8D599E-0A68-49C8-AEC1-42FE8FEE044D}" srcOrd="0" destOrd="0" presId="urn:microsoft.com/office/officeart/2005/8/layout/bProcess2"/>
    <dgm:cxn modelId="{0340A133-207B-44DE-9EBE-516DA361B777}" type="presOf" srcId="{EC9E7085-8265-4FE8-B2FE-5395A9E451C5}" destId="{AA48A31D-165C-4298-BC0A-703B50D3B416}" srcOrd="0" destOrd="0" presId="urn:microsoft.com/office/officeart/2005/8/layout/bProcess2"/>
    <dgm:cxn modelId="{B8186939-00CF-41BD-92B8-8875023780C5}" type="presOf" srcId="{3A8E3B82-6374-4777-A912-CBA7C03DE759}" destId="{168E646E-E18B-4F59-A4EA-88C03FD85AEA}" srcOrd="0" destOrd="0" presId="urn:microsoft.com/office/officeart/2005/8/layout/bProcess2"/>
    <dgm:cxn modelId="{3DF2D23B-079D-475B-8ECC-1CBEBD0ECE4B}" type="presOf" srcId="{74F92051-6E41-4504-9F30-9EBCDFED90B5}" destId="{B5F595D3-0E3F-4448-9A1C-5B5F207BCEB1}" srcOrd="0" destOrd="0" presId="urn:microsoft.com/office/officeart/2005/8/layout/bProcess2"/>
    <dgm:cxn modelId="{6C9BC46B-022E-44F2-9CBA-16C3335A3F5C}" type="presOf" srcId="{DB0D0CE8-C535-4788-B7D3-D3461149135A}" destId="{4718006B-A9A8-40D5-A8E9-A9766A3456B0}" srcOrd="0" destOrd="0" presId="urn:microsoft.com/office/officeart/2005/8/layout/bProcess2"/>
    <dgm:cxn modelId="{C20E8E4E-FC24-4DBF-9349-A916F3C2FF14}" type="presOf" srcId="{79B6DAA1-253E-4364-A4A8-B43C5E6CE4AE}" destId="{48522E16-7687-4CAD-A1F5-65CB562327D4}" srcOrd="0" destOrd="0" presId="urn:microsoft.com/office/officeart/2005/8/layout/bProcess2"/>
    <dgm:cxn modelId="{2683636F-E535-4948-AE23-7B7AD9567009}" type="presOf" srcId="{86FEC9F5-55BD-4E6E-A522-40A241C254BA}" destId="{224B540F-B374-48C5-BB4B-CDECAFA70315}" srcOrd="0" destOrd="0" presId="urn:microsoft.com/office/officeart/2005/8/layout/bProcess2"/>
    <dgm:cxn modelId="{F29B1272-4119-46CF-88C0-4890ABAF5051}" srcId="{9A70E0AF-1BEB-4E2D-9B07-72FCFCF84778}" destId="{1E13CAEF-7F04-4E45-95E8-EB10F467301E}" srcOrd="2" destOrd="0" parTransId="{07A8F0BA-FAA3-4D1A-BF61-1F3722512424}" sibTransId="{6A6C6D14-C494-474F-A972-0EC05CACE31B}"/>
    <dgm:cxn modelId="{7B89E859-818F-4391-8AE4-FC0A35532EE1}" srcId="{9A70E0AF-1BEB-4E2D-9B07-72FCFCF84778}" destId="{1120C53D-5ACC-4606-8C0E-EE153D4C4114}" srcOrd="5" destOrd="0" parTransId="{9A28011E-45D2-45A3-B5F7-663CDE986307}" sibTransId="{A2508023-1235-4C91-9F9D-D648E31B3195}"/>
    <dgm:cxn modelId="{FAC34E8B-AE44-4360-A93D-979754CF2AD8}" type="presOf" srcId="{BA52A789-F838-41E1-9A27-806CC7DA9347}" destId="{EFB60670-7484-4B16-82ED-CABFDE664331}" srcOrd="0" destOrd="0" presId="urn:microsoft.com/office/officeart/2005/8/layout/bProcess2"/>
    <dgm:cxn modelId="{6FD60A99-3D14-48A6-9944-6375C5894F84}" srcId="{9A70E0AF-1BEB-4E2D-9B07-72FCFCF84778}" destId="{EC9E7085-8265-4FE8-B2FE-5395A9E451C5}" srcOrd="3" destOrd="0" parTransId="{8565C149-59B2-40CA-8FC2-0304D0F5A1A0}" sibTransId="{761C176D-3CFC-4C2F-8FC8-91F3A4B7E8C9}"/>
    <dgm:cxn modelId="{3611E8BE-248A-4EC1-9B3A-6A6073B6B15D}" type="presOf" srcId="{1E13CAEF-7F04-4E45-95E8-EB10F467301E}" destId="{06B8B5E3-7243-4B24-99C2-2C30DD930AFC}" srcOrd="0" destOrd="0" presId="urn:microsoft.com/office/officeart/2005/8/layout/bProcess2"/>
    <dgm:cxn modelId="{B71E2EC0-43B8-408D-A99A-A256CF1D562A}" type="presOf" srcId="{761C176D-3CFC-4C2F-8FC8-91F3A4B7E8C9}" destId="{1C81D37F-589A-4D11-8816-B5B7D67D637C}" srcOrd="0" destOrd="0" presId="urn:microsoft.com/office/officeart/2005/8/layout/bProcess2"/>
    <dgm:cxn modelId="{D5EA3BC0-A382-4516-B4A5-6390C21EF101}" srcId="{9A70E0AF-1BEB-4E2D-9B07-72FCFCF84778}" destId="{5B8D6AFC-8A01-4CB5-A8A3-3D7FCFB94262}" srcOrd="4" destOrd="0" parTransId="{FB103D71-6982-4BC7-A454-9708231F05D0}" sibTransId="{B2059AA5-B6BF-4B48-8D5C-861D9886B4E6}"/>
    <dgm:cxn modelId="{2C364FC1-2E66-4C80-A3A7-C5177378D945}" type="presOf" srcId="{A2508023-1235-4C91-9F9D-D648E31B3195}" destId="{4CC72042-4BCC-4660-B289-58983E75367A}" srcOrd="0" destOrd="0" presId="urn:microsoft.com/office/officeart/2005/8/layout/bProcess2"/>
    <dgm:cxn modelId="{88044BC8-5CCE-4433-865B-C0E4AE48F493}" type="presOf" srcId="{5B8D6AFC-8A01-4CB5-A8A3-3D7FCFB94262}" destId="{6E0750F1-CF78-48AF-B9FB-5B72568D1984}" srcOrd="0" destOrd="0" presId="urn:microsoft.com/office/officeart/2005/8/layout/bProcess2"/>
    <dgm:cxn modelId="{1540C6D3-EB85-42BC-8067-27BE40CAB919}" srcId="{9A70E0AF-1BEB-4E2D-9B07-72FCFCF84778}" destId="{CC0BC9FA-7CDD-42BC-AD85-1E0D34BEF6B0}" srcOrd="0" destOrd="0" parTransId="{8597F2AD-2E66-4DD0-A91A-CFFBF8B9E78D}" sibTransId="{79B6DAA1-253E-4364-A4A8-B43C5E6CE4AE}"/>
    <dgm:cxn modelId="{5F8B1BD5-6940-4317-8DA3-DA1EDD2F9F70}" srcId="{9A70E0AF-1BEB-4E2D-9B07-72FCFCF84778}" destId="{74F92051-6E41-4504-9F30-9EBCDFED90B5}" srcOrd="6" destOrd="0" parTransId="{F48B57F1-1938-495F-8F36-173FF0521913}" sibTransId="{86FEC9F5-55BD-4E6E-A522-40A241C254BA}"/>
    <dgm:cxn modelId="{7F4F0EE6-4E60-48A6-A980-993C60A8161A}" srcId="{9A70E0AF-1BEB-4E2D-9B07-72FCFCF84778}" destId="{DB0D0CE8-C535-4788-B7D3-D3461149135A}" srcOrd="7" destOrd="0" parTransId="{E73FFC26-7F9F-4C00-8B99-277660B1D24A}" sibTransId="{82BDF305-415E-47F6-9FEE-51B4D032CCC3}"/>
    <dgm:cxn modelId="{2CCEF8EB-BF0B-4583-98EA-EAC1F497BAFD}" type="presOf" srcId="{CC0BC9FA-7CDD-42BC-AD85-1E0D34BEF6B0}" destId="{4EBAE496-1B2B-426B-84BC-6E9D599D8FB5}" srcOrd="0" destOrd="0" presId="urn:microsoft.com/office/officeart/2005/8/layout/bProcess2"/>
    <dgm:cxn modelId="{6702C0EE-DD8D-4503-9221-BB6211DFB9BB}" type="presOf" srcId="{6A6C6D14-C494-474F-A972-0EC05CACE31B}" destId="{B55A81A3-2045-4AFA-8052-09E5D9A2A7E8}" srcOrd="0" destOrd="0" presId="urn:microsoft.com/office/officeart/2005/8/layout/bProcess2"/>
    <dgm:cxn modelId="{E8FAC4FB-7F2B-4BE2-9867-45BEE679F725}" type="presOf" srcId="{1120C53D-5ACC-4606-8C0E-EE153D4C4114}" destId="{CF9D0327-7B70-48AA-96E8-034DAB24BD6D}" srcOrd="0" destOrd="0" presId="urn:microsoft.com/office/officeart/2005/8/layout/bProcess2"/>
    <dgm:cxn modelId="{8AAE7C60-C39A-4737-B33E-C8E01EEB45FD}" type="presParOf" srcId="{A5E299F0-EF36-42A8-A6BD-3B2564FC1082}" destId="{4EBAE496-1B2B-426B-84BC-6E9D599D8FB5}" srcOrd="0" destOrd="0" presId="urn:microsoft.com/office/officeart/2005/8/layout/bProcess2"/>
    <dgm:cxn modelId="{1609ADCB-91EC-47EF-8BAC-66703701DAAA}" type="presParOf" srcId="{A5E299F0-EF36-42A8-A6BD-3B2564FC1082}" destId="{48522E16-7687-4CAD-A1F5-65CB562327D4}" srcOrd="1" destOrd="0" presId="urn:microsoft.com/office/officeart/2005/8/layout/bProcess2"/>
    <dgm:cxn modelId="{C3804BE9-0B3D-4D1A-B420-F7FBDD7B88CA}" type="presParOf" srcId="{A5E299F0-EF36-42A8-A6BD-3B2564FC1082}" destId="{185243D1-D4B7-4689-8432-442E49706AF4}" srcOrd="2" destOrd="0" presId="urn:microsoft.com/office/officeart/2005/8/layout/bProcess2"/>
    <dgm:cxn modelId="{D0724D58-54C7-4128-8013-80BF40CC83C4}" type="presParOf" srcId="{185243D1-D4B7-4689-8432-442E49706AF4}" destId="{84B1CCB0-C9B3-4C2F-BC73-72E247E7D8F5}" srcOrd="0" destOrd="0" presId="urn:microsoft.com/office/officeart/2005/8/layout/bProcess2"/>
    <dgm:cxn modelId="{979AAED9-F3C6-4375-A664-E701062E8F70}" type="presParOf" srcId="{185243D1-D4B7-4689-8432-442E49706AF4}" destId="{168E646E-E18B-4F59-A4EA-88C03FD85AEA}" srcOrd="1" destOrd="0" presId="urn:microsoft.com/office/officeart/2005/8/layout/bProcess2"/>
    <dgm:cxn modelId="{F8BADE35-0F1F-474E-8806-3C0416ADBAD6}" type="presParOf" srcId="{A5E299F0-EF36-42A8-A6BD-3B2564FC1082}" destId="{EFB60670-7484-4B16-82ED-CABFDE664331}" srcOrd="3" destOrd="0" presId="urn:microsoft.com/office/officeart/2005/8/layout/bProcess2"/>
    <dgm:cxn modelId="{5C3442AB-F817-48EC-A470-3ABBF69C27A3}" type="presParOf" srcId="{A5E299F0-EF36-42A8-A6BD-3B2564FC1082}" destId="{B7D6D1A6-C13C-495F-A3DB-302BA4643161}" srcOrd="4" destOrd="0" presId="urn:microsoft.com/office/officeart/2005/8/layout/bProcess2"/>
    <dgm:cxn modelId="{944A55A2-377E-4AE0-9987-5E0C6E4D6F94}" type="presParOf" srcId="{B7D6D1A6-C13C-495F-A3DB-302BA4643161}" destId="{AB437D74-B36B-4FE5-8765-FCBE11EC9518}" srcOrd="0" destOrd="0" presId="urn:microsoft.com/office/officeart/2005/8/layout/bProcess2"/>
    <dgm:cxn modelId="{86425F29-1531-4964-9C37-8F837AD97163}" type="presParOf" srcId="{B7D6D1A6-C13C-495F-A3DB-302BA4643161}" destId="{06B8B5E3-7243-4B24-99C2-2C30DD930AFC}" srcOrd="1" destOrd="0" presId="urn:microsoft.com/office/officeart/2005/8/layout/bProcess2"/>
    <dgm:cxn modelId="{DFD2F424-D72B-4AD6-80C0-E664D2296983}" type="presParOf" srcId="{A5E299F0-EF36-42A8-A6BD-3B2564FC1082}" destId="{B55A81A3-2045-4AFA-8052-09E5D9A2A7E8}" srcOrd="5" destOrd="0" presId="urn:microsoft.com/office/officeart/2005/8/layout/bProcess2"/>
    <dgm:cxn modelId="{3D0D6F93-ECDF-418F-857F-CC1F9D1435A4}" type="presParOf" srcId="{A5E299F0-EF36-42A8-A6BD-3B2564FC1082}" destId="{7C0E676D-C0BD-447C-A60A-4E7230968616}" srcOrd="6" destOrd="0" presId="urn:microsoft.com/office/officeart/2005/8/layout/bProcess2"/>
    <dgm:cxn modelId="{50D9E9BA-14A1-4555-AE3F-01E9CC6AE02E}" type="presParOf" srcId="{7C0E676D-C0BD-447C-A60A-4E7230968616}" destId="{C68EF7B5-C28B-4C9C-B6BE-1D4DE088C81B}" srcOrd="0" destOrd="0" presId="urn:microsoft.com/office/officeart/2005/8/layout/bProcess2"/>
    <dgm:cxn modelId="{1D1F0EC4-433E-45D8-B17F-C9E345323725}" type="presParOf" srcId="{7C0E676D-C0BD-447C-A60A-4E7230968616}" destId="{AA48A31D-165C-4298-BC0A-703B50D3B416}" srcOrd="1" destOrd="0" presId="urn:microsoft.com/office/officeart/2005/8/layout/bProcess2"/>
    <dgm:cxn modelId="{4475318C-FDD4-4BC6-BAD2-0A2757BFDDE4}" type="presParOf" srcId="{A5E299F0-EF36-42A8-A6BD-3B2564FC1082}" destId="{1C81D37F-589A-4D11-8816-B5B7D67D637C}" srcOrd="7" destOrd="0" presId="urn:microsoft.com/office/officeart/2005/8/layout/bProcess2"/>
    <dgm:cxn modelId="{1C6441D1-D792-49B1-B160-3ECB54E8F8FF}" type="presParOf" srcId="{A5E299F0-EF36-42A8-A6BD-3B2564FC1082}" destId="{BC6F1D59-AC42-4D0F-B0BC-75DF14125A29}" srcOrd="8" destOrd="0" presId="urn:microsoft.com/office/officeart/2005/8/layout/bProcess2"/>
    <dgm:cxn modelId="{616A44D2-2637-4F4A-9C38-464CDCB407DC}" type="presParOf" srcId="{BC6F1D59-AC42-4D0F-B0BC-75DF14125A29}" destId="{A3A9E217-8F5A-4B40-BCAE-8AE28ADE39F1}" srcOrd="0" destOrd="0" presId="urn:microsoft.com/office/officeart/2005/8/layout/bProcess2"/>
    <dgm:cxn modelId="{4FE85501-428C-4100-BADD-5E130BCB4B25}" type="presParOf" srcId="{BC6F1D59-AC42-4D0F-B0BC-75DF14125A29}" destId="{6E0750F1-CF78-48AF-B9FB-5B72568D1984}" srcOrd="1" destOrd="0" presId="urn:microsoft.com/office/officeart/2005/8/layout/bProcess2"/>
    <dgm:cxn modelId="{42B17414-2A02-4446-BB71-5F0FCFA56990}" type="presParOf" srcId="{A5E299F0-EF36-42A8-A6BD-3B2564FC1082}" destId="{2B8D599E-0A68-49C8-AEC1-42FE8FEE044D}" srcOrd="9" destOrd="0" presId="urn:microsoft.com/office/officeart/2005/8/layout/bProcess2"/>
    <dgm:cxn modelId="{5DD98847-2CB9-4DE3-BAFB-B02BB7A50D0D}" type="presParOf" srcId="{A5E299F0-EF36-42A8-A6BD-3B2564FC1082}" destId="{06EFE294-391E-4304-AECE-02F6BA2CF3DC}" srcOrd="10" destOrd="0" presId="urn:microsoft.com/office/officeart/2005/8/layout/bProcess2"/>
    <dgm:cxn modelId="{7CCB6579-CCB2-4FDA-8E7C-27F32BBFE373}" type="presParOf" srcId="{06EFE294-391E-4304-AECE-02F6BA2CF3DC}" destId="{D77D63A6-60DA-459D-A610-ABC392B18BD8}" srcOrd="0" destOrd="0" presId="urn:microsoft.com/office/officeart/2005/8/layout/bProcess2"/>
    <dgm:cxn modelId="{25BF8FDB-44C5-45D1-828F-B3E21335B903}" type="presParOf" srcId="{06EFE294-391E-4304-AECE-02F6BA2CF3DC}" destId="{CF9D0327-7B70-48AA-96E8-034DAB24BD6D}" srcOrd="1" destOrd="0" presId="urn:microsoft.com/office/officeart/2005/8/layout/bProcess2"/>
    <dgm:cxn modelId="{06D2EAAC-2C3F-4737-9D61-C3A0DD4E645C}" type="presParOf" srcId="{A5E299F0-EF36-42A8-A6BD-3B2564FC1082}" destId="{4CC72042-4BCC-4660-B289-58983E75367A}" srcOrd="11" destOrd="0" presId="urn:microsoft.com/office/officeart/2005/8/layout/bProcess2"/>
    <dgm:cxn modelId="{79B4B83E-E067-4793-ACF3-CC06FD806F2D}" type="presParOf" srcId="{A5E299F0-EF36-42A8-A6BD-3B2564FC1082}" destId="{0AA5804E-01BD-4621-B064-ABE070C836D3}" srcOrd="12" destOrd="0" presId="urn:microsoft.com/office/officeart/2005/8/layout/bProcess2"/>
    <dgm:cxn modelId="{8AC976DF-7A7B-4F98-BB0D-F98AE4DA1319}" type="presParOf" srcId="{0AA5804E-01BD-4621-B064-ABE070C836D3}" destId="{0EC051AE-823F-40F8-BEE6-80EAF9EB6E2B}" srcOrd="0" destOrd="0" presId="urn:microsoft.com/office/officeart/2005/8/layout/bProcess2"/>
    <dgm:cxn modelId="{7CC130C1-9538-49EF-BFB6-8781563EA4D4}" type="presParOf" srcId="{0AA5804E-01BD-4621-B064-ABE070C836D3}" destId="{B5F595D3-0E3F-4448-9A1C-5B5F207BCEB1}" srcOrd="1" destOrd="0" presId="urn:microsoft.com/office/officeart/2005/8/layout/bProcess2"/>
    <dgm:cxn modelId="{CE82F340-6C18-41D8-B93E-AC8D66039A58}" type="presParOf" srcId="{A5E299F0-EF36-42A8-A6BD-3B2564FC1082}" destId="{224B540F-B374-48C5-BB4B-CDECAFA70315}" srcOrd="13" destOrd="0" presId="urn:microsoft.com/office/officeart/2005/8/layout/bProcess2"/>
    <dgm:cxn modelId="{4C2A0E77-D6C7-4005-AC91-1DDAA69AA9BC}" type="presParOf" srcId="{A5E299F0-EF36-42A8-A6BD-3B2564FC1082}" destId="{4718006B-A9A8-40D5-A8E9-A9766A3456B0}" srcOrd="14" destOrd="0" presId="urn:microsoft.com/office/officeart/2005/8/layout/b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05C5B7-B203-47A1-B9FC-17325E71F91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zh-CN" altLang="en-US"/>
        </a:p>
      </dgm:t>
    </dgm:pt>
    <dgm:pt modelId="{0981BFC7-DB6D-4288-BA66-71CAFEA0A3D8}">
      <dgm:prSet phldrT="[文本]" custT="1"/>
      <dgm:spPr>
        <a:noFill/>
        <a:ln>
          <a:solidFill>
            <a:srgbClr val="4472C4"/>
          </a:solidFill>
        </a:ln>
      </dgm:spPr>
      <dgm:t>
        <a:bodyPr/>
        <a:lstStyle/>
        <a:p>
          <a:r>
            <a:rPr lang="zh-CN" altLang="en-US" sz="1600" b="1" dirty="0">
              <a:solidFill>
                <a:srgbClr val="002060"/>
              </a:solidFill>
            </a:rPr>
            <a:t>货物贸易统计</a:t>
          </a:r>
          <a:r>
            <a:rPr lang="en-US" altLang="zh-CN" sz="1600" b="1" dirty="0">
              <a:solidFill>
                <a:srgbClr val="002060"/>
              </a:solidFill>
            </a:rPr>
            <a:t>Trade Statistics</a:t>
          </a:r>
          <a:endParaRPr lang="zh-CN" altLang="en-US" sz="1600" b="1" dirty="0">
            <a:solidFill>
              <a:srgbClr val="002060"/>
            </a:solidFill>
          </a:endParaRPr>
        </a:p>
      </dgm:t>
    </dgm:pt>
    <dgm:pt modelId="{EED2E5E4-9F3A-40D4-8B10-12D21212A736}" cxnId="{A7DF1767-A752-41C9-8455-ECA370CCE33B}" type="parTrans">
      <dgm:prSet/>
      <dgm:spPr/>
      <dgm:t>
        <a:bodyPr/>
        <a:lstStyle/>
        <a:p>
          <a:endParaRPr lang="zh-CN" altLang="en-US"/>
        </a:p>
      </dgm:t>
    </dgm:pt>
    <dgm:pt modelId="{3E898F54-8315-4B3A-8369-6972F62CF30A}" cxnId="{A7DF1767-A752-41C9-8455-ECA370CCE33B}" type="sibTrans">
      <dgm:prSet/>
      <dgm:spPr/>
      <dgm:t>
        <a:bodyPr/>
        <a:lstStyle/>
        <a:p>
          <a:endParaRPr lang="zh-CN" altLang="en-US"/>
        </a:p>
      </dgm:t>
    </dgm:pt>
    <dgm:pt modelId="{5479ABDF-CB23-4449-82D5-C4CFD86ECC24}">
      <dgm:prSet phldrT="[文本]" custT="1"/>
      <dgm:spPr>
        <a:noFill/>
        <a:ln>
          <a:solidFill>
            <a:srgbClr val="4472C4"/>
          </a:solidFill>
        </a:ln>
      </dgm:spPr>
      <dgm:t>
        <a:bodyPr/>
        <a:lstStyle/>
        <a:p>
          <a:r>
            <a:rPr lang="zh-CN" altLang="en-US" sz="1600" b="1" dirty="0">
              <a:solidFill>
                <a:srgbClr val="002060"/>
              </a:solidFill>
            </a:rPr>
            <a:t>跨境电商全业态统计</a:t>
          </a:r>
          <a:r>
            <a:rPr lang="en-US" altLang="zh-CN" sz="1100" b="1" dirty="0">
              <a:solidFill>
                <a:srgbClr val="002060"/>
              </a:solidFill>
            </a:rPr>
            <a:t>CBEC of broad sense</a:t>
          </a:r>
          <a:endParaRPr lang="zh-CN" altLang="en-US" sz="1600" b="1" dirty="0">
            <a:solidFill>
              <a:srgbClr val="002060"/>
            </a:solidFill>
          </a:endParaRPr>
        </a:p>
      </dgm:t>
    </dgm:pt>
    <dgm:pt modelId="{9B4E2044-941D-493D-8E1B-F332C05B033D}" cxnId="{8434B3D8-70A5-4433-AC3E-E3ADA2973F0B}" type="parTrans">
      <dgm:prSet/>
      <dgm:spPr/>
      <dgm:t>
        <a:bodyPr/>
        <a:lstStyle/>
        <a:p>
          <a:endParaRPr lang="zh-CN" altLang="en-US"/>
        </a:p>
      </dgm:t>
    </dgm:pt>
    <dgm:pt modelId="{F8E616AA-447D-46B2-9888-65D3EC2CF84B}" cxnId="{8434B3D8-70A5-4433-AC3E-E3ADA2973F0B}" type="sibTrans">
      <dgm:prSet/>
      <dgm:spPr/>
      <dgm:t>
        <a:bodyPr/>
        <a:lstStyle/>
        <a:p>
          <a:endParaRPr lang="zh-CN" altLang="en-US"/>
        </a:p>
      </dgm:t>
    </dgm:pt>
    <dgm:pt modelId="{EE0B5743-0897-4E3E-96BF-E07CC4168D95}">
      <dgm:prSet phldrT="[文本]" custT="1"/>
      <dgm:spPr>
        <a:noFill/>
        <a:ln>
          <a:solidFill>
            <a:srgbClr val="4472C4"/>
          </a:solidFill>
        </a:ln>
      </dgm:spPr>
      <dgm:t>
        <a:bodyPr/>
        <a:lstStyle/>
        <a:p>
          <a:r>
            <a:rPr lang="zh-CN" altLang="en-US" sz="1600" b="1" dirty="0">
              <a:solidFill>
                <a:srgbClr val="002060"/>
              </a:solidFill>
            </a:rPr>
            <a:t>跨境电商管理平台统计</a:t>
          </a:r>
          <a:r>
            <a:rPr lang="en-US" altLang="zh-CN" sz="1000" b="1" dirty="0">
              <a:solidFill>
                <a:srgbClr val="002060"/>
              </a:solidFill>
            </a:rPr>
            <a:t>CBEC by customs procedure codes</a:t>
          </a:r>
          <a:endParaRPr lang="zh-CN" altLang="en-US" sz="1600" b="1" dirty="0">
            <a:solidFill>
              <a:srgbClr val="002060"/>
            </a:solidFill>
          </a:endParaRPr>
        </a:p>
      </dgm:t>
    </dgm:pt>
    <dgm:pt modelId="{C3B89DCD-85A9-484F-B1AF-87E8BBF9A97E}" cxnId="{2142FCC8-EC99-48AE-999B-215307FB72F5}" type="parTrans">
      <dgm:prSet/>
      <dgm:spPr/>
      <dgm:t>
        <a:bodyPr/>
        <a:lstStyle/>
        <a:p>
          <a:endParaRPr lang="zh-CN" altLang="en-US"/>
        </a:p>
      </dgm:t>
    </dgm:pt>
    <dgm:pt modelId="{6E00E8DB-2C65-4C52-9162-731EE8679E8A}" cxnId="{2142FCC8-EC99-48AE-999B-215307FB72F5}" type="sibTrans">
      <dgm:prSet/>
      <dgm:spPr/>
      <dgm:t>
        <a:bodyPr/>
        <a:lstStyle/>
        <a:p>
          <a:endParaRPr lang="zh-CN" altLang="en-US"/>
        </a:p>
      </dgm:t>
    </dgm:pt>
    <dgm:pt modelId="{0100B1D1-7D5B-4907-A1B3-AA6B256DBCF1}" type="pres">
      <dgm:prSet presAssocID="{2305C5B7-B203-47A1-B9FC-17325E71F914}" presName="Name0" presStyleCnt="0">
        <dgm:presLayoutVars>
          <dgm:chMax val="7"/>
          <dgm:resizeHandles val="exact"/>
        </dgm:presLayoutVars>
      </dgm:prSet>
      <dgm:spPr/>
    </dgm:pt>
    <dgm:pt modelId="{39A6C5F3-D9A2-495B-B383-B78D92C5651B}" type="pres">
      <dgm:prSet presAssocID="{2305C5B7-B203-47A1-B9FC-17325E71F914}" presName="comp1" presStyleCnt="0"/>
      <dgm:spPr/>
    </dgm:pt>
    <dgm:pt modelId="{952E6085-605B-4DC0-AC12-DFC1F0691E0F}" type="pres">
      <dgm:prSet presAssocID="{2305C5B7-B203-47A1-B9FC-17325E71F914}" presName="circle1" presStyleLbl="node1" presStyleIdx="0" presStyleCnt="3"/>
      <dgm:spPr/>
    </dgm:pt>
    <dgm:pt modelId="{EB0160A8-A6EF-41CD-9913-7CC34A3ABFF8}" type="pres">
      <dgm:prSet presAssocID="{2305C5B7-B203-47A1-B9FC-17325E71F914}" presName="c1text" presStyleLbl="node1" presStyleIdx="0" presStyleCnt="3">
        <dgm:presLayoutVars>
          <dgm:bulletEnabled val="1"/>
        </dgm:presLayoutVars>
      </dgm:prSet>
      <dgm:spPr/>
    </dgm:pt>
    <dgm:pt modelId="{DD472A3A-4183-4F24-8975-B7CA3C1A00E0}" type="pres">
      <dgm:prSet presAssocID="{2305C5B7-B203-47A1-B9FC-17325E71F914}" presName="comp2" presStyleCnt="0"/>
      <dgm:spPr/>
    </dgm:pt>
    <dgm:pt modelId="{37A828CF-6EBE-456D-A3C4-BA25AD5D6C2B}" type="pres">
      <dgm:prSet presAssocID="{2305C5B7-B203-47A1-B9FC-17325E71F914}" presName="circle2" presStyleLbl="node1" presStyleIdx="1" presStyleCnt="3"/>
      <dgm:spPr/>
    </dgm:pt>
    <dgm:pt modelId="{FC890E18-913A-43EF-B446-8B273E9F69D3}" type="pres">
      <dgm:prSet presAssocID="{2305C5B7-B203-47A1-B9FC-17325E71F914}" presName="c2text" presStyleLbl="node1" presStyleIdx="1" presStyleCnt="3">
        <dgm:presLayoutVars>
          <dgm:bulletEnabled val="1"/>
        </dgm:presLayoutVars>
      </dgm:prSet>
      <dgm:spPr/>
    </dgm:pt>
    <dgm:pt modelId="{8884E327-3BA4-442A-A0F7-B49AA6D99D3F}" type="pres">
      <dgm:prSet presAssocID="{2305C5B7-B203-47A1-B9FC-17325E71F914}" presName="comp3" presStyleCnt="0"/>
      <dgm:spPr/>
    </dgm:pt>
    <dgm:pt modelId="{47F64102-072F-4576-A2E6-19A68694189C}" type="pres">
      <dgm:prSet presAssocID="{2305C5B7-B203-47A1-B9FC-17325E71F914}" presName="circle3" presStyleLbl="node1" presStyleIdx="2" presStyleCnt="3"/>
      <dgm:spPr/>
    </dgm:pt>
    <dgm:pt modelId="{AE94CAF4-2FEC-4983-980E-12BE942EEEE5}" type="pres">
      <dgm:prSet presAssocID="{2305C5B7-B203-47A1-B9FC-17325E71F914}" presName="c3text" presStyleLbl="node1" presStyleIdx="2" presStyleCnt="3">
        <dgm:presLayoutVars>
          <dgm:bulletEnabled val="1"/>
        </dgm:presLayoutVars>
      </dgm:prSet>
      <dgm:spPr/>
    </dgm:pt>
  </dgm:ptLst>
  <dgm:cxnLst>
    <dgm:cxn modelId="{91466F34-1F15-4174-ABD6-41CEFCB3D8DA}" type="presOf" srcId="{2305C5B7-B203-47A1-B9FC-17325E71F914}" destId="{0100B1D1-7D5B-4907-A1B3-AA6B256DBCF1}" srcOrd="0" destOrd="0" presId="urn:microsoft.com/office/officeart/2005/8/layout/venn2"/>
    <dgm:cxn modelId="{A7DF1767-A752-41C9-8455-ECA370CCE33B}" srcId="{2305C5B7-B203-47A1-B9FC-17325E71F914}" destId="{0981BFC7-DB6D-4288-BA66-71CAFEA0A3D8}" srcOrd="0" destOrd="0" parTransId="{EED2E5E4-9F3A-40D4-8B10-12D21212A736}" sibTransId="{3E898F54-8315-4B3A-8369-6972F62CF30A}"/>
    <dgm:cxn modelId="{07799C6E-28A1-40B1-84AE-903F26627376}" type="presOf" srcId="{EE0B5743-0897-4E3E-96BF-E07CC4168D95}" destId="{AE94CAF4-2FEC-4983-980E-12BE942EEEE5}" srcOrd="1" destOrd="0" presId="urn:microsoft.com/office/officeart/2005/8/layout/venn2"/>
    <dgm:cxn modelId="{5DBF8096-CF46-43A2-9D29-A2320C4FC939}" type="presOf" srcId="{EE0B5743-0897-4E3E-96BF-E07CC4168D95}" destId="{47F64102-072F-4576-A2E6-19A68694189C}" srcOrd="0" destOrd="0" presId="urn:microsoft.com/office/officeart/2005/8/layout/venn2"/>
    <dgm:cxn modelId="{2142FCC8-EC99-48AE-999B-215307FB72F5}" srcId="{2305C5B7-B203-47A1-B9FC-17325E71F914}" destId="{EE0B5743-0897-4E3E-96BF-E07CC4168D95}" srcOrd="2" destOrd="0" parTransId="{C3B89DCD-85A9-484F-B1AF-87E8BBF9A97E}" sibTransId="{6E00E8DB-2C65-4C52-9162-731EE8679E8A}"/>
    <dgm:cxn modelId="{0CA5F9CE-81CF-48FE-8D46-B607DCE7DB1B}" type="presOf" srcId="{0981BFC7-DB6D-4288-BA66-71CAFEA0A3D8}" destId="{EB0160A8-A6EF-41CD-9913-7CC34A3ABFF8}" srcOrd="1" destOrd="0" presId="urn:microsoft.com/office/officeart/2005/8/layout/venn2"/>
    <dgm:cxn modelId="{4F8C04D4-15C3-4098-A6B6-1FA87F28CE8C}" type="presOf" srcId="{5479ABDF-CB23-4449-82D5-C4CFD86ECC24}" destId="{37A828CF-6EBE-456D-A3C4-BA25AD5D6C2B}" srcOrd="0" destOrd="0" presId="urn:microsoft.com/office/officeart/2005/8/layout/venn2"/>
    <dgm:cxn modelId="{8434B3D8-70A5-4433-AC3E-E3ADA2973F0B}" srcId="{2305C5B7-B203-47A1-B9FC-17325E71F914}" destId="{5479ABDF-CB23-4449-82D5-C4CFD86ECC24}" srcOrd="1" destOrd="0" parTransId="{9B4E2044-941D-493D-8E1B-F332C05B033D}" sibTransId="{F8E616AA-447D-46B2-9888-65D3EC2CF84B}"/>
    <dgm:cxn modelId="{E3CD36EC-195A-45FC-A952-CC8663024F00}" type="presOf" srcId="{0981BFC7-DB6D-4288-BA66-71CAFEA0A3D8}" destId="{952E6085-605B-4DC0-AC12-DFC1F0691E0F}" srcOrd="0" destOrd="0" presId="urn:microsoft.com/office/officeart/2005/8/layout/venn2"/>
    <dgm:cxn modelId="{7296EDF6-D34D-4660-ADD5-01867825960F}" type="presOf" srcId="{5479ABDF-CB23-4449-82D5-C4CFD86ECC24}" destId="{FC890E18-913A-43EF-B446-8B273E9F69D3}" srcOrd="1" destOrd="0" presId="urn:microsoft.com/office/officeart/2005/8/layout/venn2"/>
    <dgm:cxn modelId="{8894D3A9-893F-4972-BBAF-3948301CC2D9}" type="presParOf" srcId="{0100B1D1-7D5B-4907-A1B3-AA6B256DBCF1}" destId="{39A6C5F3-D9A2-495B-B383-B78D92C5651B}" srcOrd="0" destOrd="0" presId="urn:microsoft.com/office/officeart/2005/8/layout/venn2"/>
    <dgm:cxn modelId="{D16461D3-685F-4879-B148-2B023DE095DA}" type="presParOf" srcId="{39A6C5F3-D9A2-495B-B383-B78D92C5651B}" destId="{952E6085-605B-4DC0-AC12-DFC1F0691E0F}" srcOrd="0" destOrd="0" presId="urn:microsoft.com/office/officeart/2005/8/layout/venn2"/>
    <dgm:cxn modelId="{F8B234DE-ACB0-4705-A0D4-16AD2EB2C9A7}" type="presParOf" srcId="{39A6C5F3-D9A2-495B-B383-B78D92C5651B}" destId="{EB0160A8-A6EF-41CD-9913-7CC34A3ABFF8}" srcOrd="1" destOrd="0" presId="urn:microsoft.com/office/officeart/2005/8/layout/venn2"/>
    <dgm:cxn modelId="{0B842C68-0607-4ECE-B22D-4CE35BD39865}" type="presParOf" srcId="{0100B1D1-7D5B-4907-A1B3-AA6B256DBCF1}" destId="{DD472A3A-4183-4F24-8975-B7CA3C1A00E0}" srcOrd="1" destOrd="0" presId="urn:microsoft.com/office/officeart/2005/8/layout/venn2"/>
    <dgm:cxn modelId="{849B0B1E-8DFC-404D-B2F1-516ACDBF22B6}" type="presParOf" srcId="{DD472A3A-4183-4F24-8975-B7CA3C1A00E0}" destId="{37A828CF-6EBE-456D-A3C4-BA25AD5D6C2B}" srcOrd="0" destOrd="0" presId="urn:microsoft.com/office/officeart/2005/8/layout/venn2"/>
    <dgm:cxn modelId="{40C07880-53BD-4135-A04B-55D30AD5003B}" type="presParOf" srcId="{DD472A3A-4183-4F24-8975-B7CA3C1A00E0}" destId="{FC890E18-913A-43EF-B446-8B273E9F69D3}" srcOrd="1" destOrd="0" presId="urn:microsoft.com/office/officeart/2005/8/layout/venn2"/>
    <dgm:cxn modelId="{9CE1BD37-3DFD-466E-AA6C-89DBE668B6A3}" type="presParOf" srcId="{0100B1D1-7D5B-4907-A1B3-AA6B256DBCF1}" destId="{8884E327-3BA4-442A-A0F7-B49AA6D99D3F}" srcOrd="2" destOrd="0" presId="urn:microsoft.com/office/officeart/2005/8/layout/venn2"/>
    <dgm:cxn modelId="{11B71FD6-3FD1-44BA-8117-8B0B61CF605E}" type="presParOf" srcId="{8884E327-3BA4-442A-A0F7-B49AA6D99D3F}" destId="{47F64102-072F-4576-A2E6-19A68694189C}" srcOrd="0" destOrd="0" presId="urn:microsoft.com/office/officeart/2005/8/layout/venn2"/>
    <dgm:cxn modelId="{D852DCD0-9971-4C5F-8645-7AC9D13A483B}" type="presParOf" srcId="{8884E327-3BA4-442A-A0F7-B49AA6D99D3F}" destId="{AE94CAF4-2FEC-4983-980E-12BE942EEEE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B1D89-B1C0-45C6-822F-D232E2842CA2}" type="doc">
      <dgm:prSet loTypeId="urn:microsoft.com/office/officeart/2008/layout/RadialCluster" loCatId="relationship" qsTypeId="urn:microsoft.com/office/officeart/2005/8/quickstyle/simple1" qsCatId="simple" csTypeId="urn:microsoft.com/office/officeart/2005/8/colors/accent0_2" csCatId="mainScheme" phldr="1"/>
      <dgm:spPr/>
      <dgm:t>
        <a:bodyPr/>
        <a:lstStyle/>
        <a:p>
          <a:endParaRPr lang="zh-CN" altLang="en-US"/>
        </a:p>
      </dgm:t>
    </dgm:pt>
    <dgm:pt modelId="{B5AB7147-E59C-44C0-B263-AC1791D8CB88}">
      <dgm:prSet phldrT="[文本]" custT="1"/>
      <dgm:spPr/>
      <dgm:t>
        <a:bodyPr/>
        <a:lstStyle/>
        <a:p>
          <a:pPr>
            <a:spcAft>
              <a:spcPts val="0"/>
            </a:spcAft>
          </a:pPr>
          <a:r>
            <a:rPr lang="zh-CN" altLang="en-US" sz="2400" b="1" dirty="0">
              <a:solidFill>
                <a:schemeClr val="accent1">
                  <a:lumMod val="50000"/>
                </a:schemeClr>
              </a:solidFill>
              <a:latin typeface="微软雅黑" panose="020B0503020204020204" pitchFamily="34" charset="-122"/>
              <a:ea typeface="微软雅黑" panose="020B0503020204020204" pitchFamily="34" charset="-122"/>
            </a:rPr>
            <a:t>中国海关</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endParaRPr>
        </a:p>
        <a:p>
          <a:pPr>
            <a:spcAft>
              <a:spcPct val="35000"/>
            </a:spcAft>
          </a:pPr>
          <a:r>
            <a:rPr lang="en-US" altLang="zh-CN" sz="1200" b="1" dirty="0">
              <a:solidFill>
                <a:schemeClr val="accent1">
                  <a:lumMod val="50000"/>
                </a:schemeClr>
              </a:solidFill>
              <a:latin typeface="微软雅黑" panose="020B0503020204020204" pitchFamily="34" charset="-122"/>
              <a:ea typeface="微软雅黑" panose="020B0503020204020204" pitchFamily="34" charset="-122"/>
            </a:rPr>
            <a:t>China Customs</a:t>
          </a:r>
          <a:endParaRPr lang="zh-CN" altLang="en-US" sz="1200" b="1" dirty="0">
            <a:solidFill>
              <a:schemeClr val="accent1">
                <a:lumMod val="50000"/>
              </a:schemeClr>
            </a:solidFill>
            <a:latin typeface="微软雅黑" panose="020B0503020204020204" pitchFamily="34" charset="-122"/>
            <a:ea typeface="微软雅黑" panose="020B0503020204020204" pitchFamily="34" charset="-122"/>
          </a:endParaRPr>
        </a:p>
      </dgm:t>
    </dgm:pt>
    <dgm:pt modelId="{A84AFF8B-BD66-4421-9570-374E57DFD4A1}" cxnId="{83A4DF3C-C90F-491D-9C71-BB4B2F80B370}"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ED3BB622-14DD-479F-9211-8CBB6BC53476}" cxnId="{83A4DF3C-C90F-491D-9C71-BB4B2F80B370}"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B18F84FE-925C-471A-8441-BD67C34A0B1F}">
      <dgm:prSet phldrT="[文本]" custT="1"/>
      <dgm:spPr/>
      <dgm:t>
        <a:bodyPr/>
        <a:lstStyle/>
        <a:p>
          <a:pPr>
            <a:spcAft>
              <a:spcPts val="0"/>
            </a:spcAft>
          </a:pPr>
          <a:r>
            <a:rPr lang="zh-CN" altLang="en-US" sz="2400" b="1" dirty="0">
              <a:solidFill>
                <a:schemeClr val="accent1">
                  <a:lumMod val="50000"/>
                </a:schemeClr>
              </a:solidFill>
              <a:latin typeface="微软雅黑" panose="020B0503020204020204" pitchFamily="34" charset="-122"/>
              <a:ea typeface="微软雅黑" panose="020B0503020204020204" pitchFamily="34" charset="-122"/>
            </a:rPr>
            <a:t>监管</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endParaRPr>
        </a:p>
        <a:p>
          <a:pPr>
            <a:spcAft>
              <a:spcPct val="35000"/>
            </a:spcAft>
          </a:pPr>
          <a:r>
            <a:rPr lang="en-US" altLang="zh-CN" sz="1300" b="1" dirty="0">
              <a:solidFill>
                <a:schemeClr val="accent1">
                  <a:lumMod val="50000"/>
                </a:schemeClr>
              </a:solidFill>
              <a:latin typeface="微软雅黑" panose="020B0503020204020204" pitchFamily="34" charset="-122"/>
              <a:ea typeface="微软雅黑" panose="020B0503020204020204" pitchFamily="34" charset="-122"/>
            </a:rPr>
            <a:t>Customs Control</a:t>
          </a:r>
          <a:endParaRPr lang="zh-CN" altLang="en-US" sz="1300" b="1" dirty="0">
            <a:solidFill>
              <a:schemeClr val="accent1">
                <a:lumMod val="50000"/>
              </a:schemeClr>
            </a:solidFill>
            <a:latin typeface="微软雅黑" panose="020B0503020204020204" pitchFamily="34" charset="-122"/>
            <a:ea typeface="微软雅黑" panose="020B0503020204020204" pitchFamily="34" charset="-122"/>
          </a:endParaRPr>
        </a:p>
      </dgm:t>
    </dgm:pt>
    <dgm:pt modelId="{F6F2D1A0-5FC5-4E15-92C5-76C26ECACE78}" cxnId="{71FC883F-C51B-4A70-ADC5-D3332D6E0732}"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1612A781-87A0-4D82-8D14-B3CF217AA455}" cxnId="{71FC883F-C51B-4A70-ADC5-D3332D6E0732}"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6D5C6EE-9FAB-4A27-9729-65C6583A5820}">
      <dgm:prSet phldrT="[文本]" custT="1"/>
      <dgm:spPr/>
      <dgm:t>
        <a:bodyPr/>
        <a:lstStyle/>
        <a:p>
          <a:pPr>
            <a:spcAft>
              <a:spcPts val="0"/>
            </a:spcAft>
          </a:pPr>
          <a:r>
            <a:rPr lang="zh-CN" altLang="en-US" sz="2400" b="1" dirty="0">
              <a:solidFill>
                <a:schemeClr val="accent1">
                  <a:lumMod val="50000"/>
                </a:schemeClr>
              </a:solidFill>
              <a:latin typeface="微软雅黑" panose="020B0503020204020204" pitchFamily="34" charset="-122"/>
              <a:ea typeface="微软雅黑" panose="020B0503020204020204" pitchFamily="34" charset="-122"/>
            </a:rPr>
            <a:t>统计</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endParaRPr>
        </a:p>
        <a:p>
          <a:pPr>
            <a:spcAft>
              <a:spcPct val="35000"/>
            </a:spcAft>
          </a:pPr>
          <a:r>
            <a:rPr lang="en-US" altLang="zh-CN" sz="1800" b="1" dirty="0">
              <a:solidFill>
                <a:schemeClr val="accent1">
                  <a:lumMod val="50000"/>
                </a:schemeClr>
              </a:solidFill>
              <a:latin typeface="微软雅黑" panose="020B0503020204020204" pitchFamily="34" charset="-122"/>
              <a:ea typeface="微软雅黑" panose="020B0503020204020204" pitchFamily="34" charset="-122"/>
            </a:rPr>
            <a:t>Statistics</a:t>
          </a:r>
          <a:endParaRPr lang="zh-CN" altLang="en-US" sz="1800" b="1" dirty="0">
            <a:solidFill>
              <a:schemeClr val="accent1">
                <a:lumMod val="50000"/>
              </a:schemeClr>
            </a:solidFill>
            <a:latin typeface="微软雅黑" panose="020B0503020204020204" pitchFamily="34" charset="-122"/>
            <a:ea typeface="微软雅黑" panose="020B0503020204020204" pitchFamily="34" charset="-122"/>
          </a:endParaRPr>
        </a:p>
      </dgm:t>
    </dgm:pt>
    <dgm:pt modelId="{79759721-0A19-454C-8053-C4D89CB1F196}" cxnId="{DCDBBAD4-0107-49B4-BAE3-1315975688D8}"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8DE966FB-A3DC-458D-808C-EF1B147FBAA4}" cxnId="{DCDBBAD4-0107-49B4-BAE3-1315975688D8}"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430733A2-7C52-4DF3-A69F-19EA022EF85A}">
      <dgm:prSet phldrT="[文本]" custT="1"/>
      <dgm:spPr/>
      <dgm:t>
        <a:bodyPr/>
        <a:lstStyle/>
        <a:p>
          <a:pPr>
            <a:spcAft>
              <a:spcPts val="0"/>
            </a:spcAft>
          </a:pPr>
          <a:r>
            <a:rPr lang="zh-CN" altLang="en-US" sz="2400" b="1" dirty="0">
              <a:solidFill>
                <a:schemeClr val="accent1">
                  <a:lumMod val="50000"/>
                </a:schemeClr>
              </a:solidFill>
              <a:latin typeface="微软雅黑" panose="020B0503020204020204" pitchFamily="34" charset="-122"/>
              <a:ea typeface="微软雅黑" panose="020B0503020204020204" pitchFamily="34" charset="-122"/>
            </a:rPr>
            <a:t>其他</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endParaRPr>
        </a:p>
        <a:p>
          <a:pPr>
            <a:spcAft>
              <a:spcPct val="35000"/>
            </a:spcAft>
          </a:pPr>
          <a:r>
            <a:rPr lang="en-US" altLang="zh-CN" sz="1400" b="1" dirty="0">
              <a:solidFill>
                <a:schemeClr val="accent1">
                  <a:lumMod val="50000"/>
                </a:schemeClr>
              </a:solidFill>
              <a:latin typeface="微软雅黑" panose="020B0503020204020204" pitchFamily="34" charset="-122"/>
              <a:ea typeface="微软雅黑" panose="020B0503020204020204" pitchFamily="34" charset="-122"/>
            </a:rPr>
            <a:t>Other</a:t>
          </a:r>
          <a:endParaRPr lang="zh-CN" altLang="en-US" sz="1400" b="1" dirty="0">
            <a:solidFill>
              <a:schemeClr val="accent1">
                <a:lumMod val="50000"/>
              </a:schemeClr>
            </a:solidFill>
            <a:latin typeface="微软雅黑" panose="020B0503020204020204" pitchFamily="34" charset="-122"/>
            <a:ea typeface="微软雅黑" panose="020B0503020204020204" pitchFamily="34" charset="-122"/>
          </a:endParaRPr>
        </a:p>
      </dgm:t>
    </dgm:pt>
    <dgm:pt modelId="{A119C336-FEFF-4626-A855-F74D30C4B2D5}" cxnId="{3605986D-C973-4560-BE9E-577AA1A4B6F3}"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BA002C6-EDB4-4535-9D02-E0D0C8CB9FCC}" cxnId="{3605986D-C973-4560-BE9E-577AA1A4B6F3}"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9FCF9715-8EF3-411B-9500-C451707512DB}">
      <dgm:prSet phldrT="[文本]" custT="1"/>
      <dgm:spPr/>
      <dgm:t>
        <a:bodyPr/>
        <a:lstStyle/>
        <a:p>
          <a:pPr>
            <a:spcAft>
              <a:spcPts val="0"/>
            </a:spcAft>
          </a:pPr>
          <a:r>
            <a:rPr lang="zh-CN" altLang="en-US" sz="2400" b="1" dirty="0">
              <a:solidFill>
                <a:schemeClr val="accent1">
                  <a:lumMod val="50000"/>
                </a:schemeClr>
              </a:solidFill>
              <a:latin typeface="微软雅黑" panose="020B0503020204020204" pitchFamily="34" charset="-122"/>
              <a:ea typeface="微软雅黑" panose="020B0503020204020204" pitchFamily="34" charset="-122"/>
            </a:rPr>
            <a:t>缉私</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endParaRPr>
        </a:p>
        <a:p>
          <a:pPr>
            <a:spcAft>
              <a:spcPct val="35000"/>
            </a:spcAft>
          </a:pPr>
          <a:r>
            <a:rPr lang="en-US" altLang="zh-CN" sz="1300" b="1" dirty="0">
              <a:solidFill>
                <a:schemeClr val="accent1">
                  <a:lumMod val="50000"/>
                </a:schemeClr>
              </a:solidFill>
              <a:latin typeface="微软雅黑" panose="020B0503020204020204" pitchFamily="34" charset="-122"/>
              <a:ea typeface="微软雅黑" panose="020B0503020204020204" pitchFamily="34" charset="-122"/>
            </a:rPr>
            <a:t>Anti-smuggling</a:t>
          </a:r>
          <a:endParaRPr lang="zh-CN" altLang="en-US" sz="1300" b="1" dirty="0">
            <a:solidFill>
              <a:schemeClr val="accent1">
                <a:lumMod val="50000"/>
              </a:schemeClr>
            </a:solidFill>
            <a:latin typeface="微软雅黑" panose="020B0503020204020204" pitchFamily="34" charset="-122"/>
            <a:ea typeface="微软雅黑" panose="020B0503020204020204" pitchFamily="34" charset="-122"/>
          </a:endParaRPr>
        </a:p>
      </dgm:t>
    </dgm:pt>
    <dgm:pt modelId="{E6487DAD-AC59-4B62-A3E6-5F8E6799728C}" cxnId="{6DA8AA18-08B0-48DC-8D79-67E3D667BFAB}"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0FBC7F05-6D44-4F8B-B8FC-9B723F334674}" cxnId="{6DA8AA18-08B0-48DC-8D79-67E3D667BFAB}"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FBFA3226-6C99-4D30-BAD6-90D11D55D4A7}">
      <dgm:prSet phldrT="[文本]" custT="1"/>
      <dgm:spPr/>
      <dgm:t>
        <a:bodyPr/>
        <a:lstStyle/>
        <a:p>
          <a:pPr>
            <a:spcAft>
              <a:spcPts val="0"/>
            </a:spcAft>
          </a:pPr>
          <a:r>
            <a:rPr lang="zh-CN" altLang="en-US" sz="2400" b="1" dirty="0">
              <a:solidFill>
                <a:schemeClr val="accent1">
                  <a:lumMod val="50000"/>
                </a:schemeClr>
              </a:solidFill>
              <a:latin typeface="微软雅黑" panose="020B0503020204020204" pitchFamily="34" charset="-122"/>
              <a:ea typeface="微软雅黑" panose="020B0503020204020204" pitchFamily="34" charset="-122"/>
            </a:rPr>
            <a:t>征税</a:t>
          </a:r>
          <a:endParaRPr lang="en-US" altLang="zh-CN" sz="2400" b="1" dirty="0">
            <a:solidFill>
              <a:schemeClr val="accent1">
                <a:lumMod val="50000"/>
              </a:schemeClr>
            </a:solidFill>
            <a:latin typeface="微软雅黑" panose="020B0503020204020204" pitchFamily="34" charset="-122"/>
            <a:ea typeface="微软雅黑" panose="020B0503020204020204" pitchFamily="34" charset="-122"/>
          </a:endParaRPr>
        </a:p>
        <a:p>
          <a:pPr>
            <a:spcAft>
              <a:spcPct val="35000"/>
            </a:spcAft>
          </a:pPr>
          <a:r>
            <a:rPr lang="en-US" altLang="zh-CN" sz="1300" b="1" dirty="0">
              <a:solidFill>
                <a:schemeClr val="accent1">
                  <a:lumMod val="50000"/>
                </a:schemeClr>
              </a:solidFill>
              <a:latin typeface="微软雅黑" panose="020B0503020204020204" pitchFamily="34" charset="-122"/>
              <a:ea typeface="微软雅黑" panose="020B0503020204020204" pitchFamily="34" charset="-122"/>
            </a:rPr>
            <a:t>Duty Collection</a:t>
          </a:r>
          <a:endParaRPr lang="zh-CN" altLang="en-US" sz="1300" b="1" dirty="0">
            <a:solidFill>
              <a:schemeClr val="accent1">
                <a:lumMod val="50000"/>
              </a:schemeClr>
            </a:solidFill>
            <a:latin typeface="微软雅黑" panose="020B0503020204020204" pitchFamily="34" charset="-122"/>
            <a:ea typeface="微软雅黑" panose="020B0503020204020204" pitchFamily="34" charset="-122"/>
          </a:endParaRPr>
        </a:p>
      </dgm:t>
    </dgm:pt>
    <dgm:pt modelId="{743A2D9D-77C1-44FF-AAC3-422D06B33B9A}" cxnId="{939574B6-B9BD-49A6-A3CD-C180809EEEAD}"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54C3E77D-5D85-4CDB-8623-15C601073320}" cxnId="{939574B6-B9BD-49A6-A3CD-C180809EEEAD}"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C8BB01C-78B3-422D-B95D-D09600C7FE39}" type="pres">
      <dgm:prSet presAssocID="{CE1B1D89-B1C0-45C6-822F-D232E2842CA2}" presName="Name0" presStyleCnt="0">
        <dgm:presLayoutVars>
          <dgm:chMax val="1"/>
          <dgm:chPref val="1"/>
          <dgm:dir/>
          <dgm:animOne val="branch"/>
          <dgm:animLvl val="lvl"/>
        </dgm:presLayoutVars>
      </dgm:prSet>
      <dgm:spPr/>
    </dgm:pt>
    <dgm:pt modelId="{DDC4AF2F-6CDE-43D7-A1A0-137D15C0496B}" type="pres">
      <dgm:prSet presAssocID="{B5AB7147-E59C-44C0-B263-AC1791D8CB88}" presName="singleCycle" presStyleCnt="0"/>
      <dgm:spPr/>
    </dgm:pt>
    <dgm:pt modelId="{04B3E37E-459D-4D82-8783-DF3D3FC66A6F}" type="pres">
      <dgm:prSet presAssocID="{B5AB7147-E59C-44C0-B263-AC1791D8CB88}" presName="singleCenter" presStyleLbl="node1" presStyleIdx="0" presStyleCnt="6" custScaleX="127995">
        <dgm:presLayoutVars>
          <dgm:chMax val="7"/>
          <dgm:chPref val="7"/>
        </dgm:presLayoutVars>
      </dgm:prSet>
      <dgm:spPr/>
    </dgm:pt>
    <dgm:pt modelId="{B5C45156-6C0D-46D2-A60C-F34D808B994D}" type="pres">
      <dgm:prSet presAssocID="{F6F2D1A0-5FC5-4E15-92C5-76C26ECACE78}" presName="Name56" presStyleLbl="parChTrans1D2" presStyleIdx="0" presStyleCnt="5"/>
      <dgm:spPr/>
    </dgm:pt>
    <dgm:pt modelId="{7799BB22-706F-4E3E-A9CC-70BB3E62133B}" type="pres">
      <dgm:prSet presAssocID="{B18F84FE-925C-471A-8441-BD67C34A0B1F}" presName="text0" presStyleLbl="node1" presStyleIdx="1" presStyleCnt="6" custScaleX="178594" custScaleY="128842">
        <dgm:presLayoutVars>
          <dgm:bulletEnabled val="1"/>
        </dgm:presLayoutVars>
      </dgm:prSet>
      <dgm:spPr/>
    </dgm:pt>
    <dgm:pt modelId="{6AF0B8E5-F0D7-4FBB-A912-D1E34C2942AF}" type="pres">
      <dgm:prSet presAssocID="{79759721-0A19-454C-8053-C4D89CB1F196}" presName="Name56" presStyleLbl="parChTrans1D2" presStyleIdx="1" presStyleCnt="5"/>
      <dgm:spPr/>
    </dgm:pt>
    <dgm:pt modelId="{5B40EEB9-98BB-4F36-B5BD-4123AB51BBCE}" type="pres">
      <dgm:prSet presAssocID="{16D5C6EE-9FAB-4A27-9729-65C6583A5820}" presName="text0" presStyleLbl="node1" presStyleIdx="2" presStyleCnt="6" custScaleX="178594" custScaleY="128842">
        <dgm:presLayoutVars>
          <dgm:bulletEnabled val="1"/>
        </dgm:presLayoutVars>
      </dgm:prSet>
      <dgm:spPr/>
    </dgm:pt>
    <dgm:pt modelId="{4CC79898-50AC-44C9-936F-7C055B9F539C}" type="pres">
      <dgm:prSet presAssocID="{A119C336-FEFF-4626-A855-F74D30C4B2D5}" presName="Name56" presStyleLbl="parChTrans1D2" presStyleIdx="2" presStyleCnt="5"/>
      <dgm:spPr/>
    </dgm:pt>
    <dgm:pt modelId="{F6FC1892-E072-44DF-A873-61FDF06A66C7}" type="pres">
      <dgm:prSet presAssocID="{430733A2-7C52-4DF3-A69F-19EA022EF85A}" presName="text0" presStyleLbl="node1" presStyleIdx="3" presStyleCnt="6" custScaleX="178594" custScaleY="128842">
        <dgm:presLayoutVars>
          <dgm:bulletEnabled val="1"/>
        </dgm:presLayoutVars>
      </dgm:prSet>
      <dgm:spPr/>
    </dgm:pt>
    <dgm:pt modelId="{FC5BF2B6-63FF-46E7-AA14-F8793D06A430}" type="pres">
      <dgm:prSet presAssocID="{E6487DAD-AC59-4B62-A3E6-5F8E6799728C}" presName="Name56" presStyleLbl="parChTrans1D2" presStyleIdx="3" presStyleCnt="5"/>
      <dgm:spPr/>
    </dgm:pt>
    <dgm:pt modelId="{6F8AD02E-C68D-469C-8E3C-A4C97E2D2825}" type="pres">
      <dgm:prSet presAssocID="{9FCF9715-8EF3-411B-9500-C451707512DB}" presName="text0" presStyleLbl="node1" presStyleIdx="4" presStyleCnt="6" custScaleX="178594" custScaleY="128842">
        <dgm:presLayoutVars>
          <dgm:bulletEnabled val="1"/>
        </dgm:presLayoutVars>
      </dgm:prSet>
      <dgm:spPr/>
    </dgm:pt>
    <dgm:pt modelId="{1477470D-D964-4A6B-841B-9460EE6974A9}" type="pres">
      <dgm:prSet presAssocID="{743A2D9D-77C1-44FF-AAC3-422D06B33B9A}" presName="Name56" presStyleLbl="parChTrans1D2" presStyleIdx="4" presStyleCnt="5"/>
      <dgm:spPr/>
    </dgm:pt>
    <dgm:pt modelId="{A410A655-C47F-45E0-9294-27200BD08876}" type="pres">
      <dgm:prSet presAssocID="{FBFA3226-6C99-4D30-BAD6-90D11D55D4A7}" presName="text0" presStyleLbl="node1" presStyleIdx="5" presStyleCnt="6" custScaleX="178594" custScaleY="128842">
        <dgm:presLayoutVars>
          <dgm:bulletEnabled val="1"/>
        </dgm:presLayoutVars>
      </dgm:prSet>
      <dgm:spPr/>
    </dgm:pt>
  </dgm:ptLst>
  <dgm:cxnLst>
    <dgm:cxn modelId="{5037E212-7145-445E-886E-6B6F5ABDF6A1}" type="presOf" srcId="{FBFA3226-6C99-4D30-BAD6-90D11D55D4A7}" destId="{A410A655-C47F-45E0-9294-27200BD08876}" srcOrd="0" destOrd="0" presId="urn:microsoft.com/office/officeart/2008/layout/RadialCluster"/>
    <dgm:cxn modelId="{6DA8AA18-08B0-48DC-8D79-67E3D667BFAB}" srcId="{B5AB7147-E59C-44C0-B263-AC1791D8CB88}" destId="{9FCF9715-8EF3-411B-9500-C451707512DB}" srcOrd="3" destOrd="0" parTransId="{E6487DAD-AC59-4B62-A3E6-5F8E6799728C}" sibTransId="{0FBC7F05-6D44-4F8B-B8FC-9B723F334674}"/>
    <dgm:cxn modelId="{83A4DF3C-C90F-491D-9C71-BB4B2F80B370}" srcId="{CE1B1D89-B1C0-45C6-822F-D232E2842CA2}" destId="{B5AB7147-E59C-44C0-B263-AC1791D8CB88}" srcOrd="0" destOrd="0" parTransId="{A84AFF8B-BD66-4421-9570-374E57DFD4A1}" sibTransId="{ED3BB622-14DD-479F-9211-8CBB6BC53476}"/>
    <dgm:cxn modelId="{0A7F1B3D-925C-4B26-B555-BB11B0692FB6}" type="presOf" srcId="{16D5C6EE-9FAB-4A27-9729-65C6583A5820}" destId="{5B40EEB9-98BB-4F36-B5BD-4123AB51BBCE}" srcOrd="0" destOrd="0" presId="urn:microsoft.com/office/officeart/2008/layout/RadialCluster"/>
    <dgm:cxn modelId="{71FC883F-C51B-4A70-ADC5-D3332D6E0732}" srcId="{B5AB7147-E59C-44C0-B263-AC1791D8CB88}" destId="{B18F84FE-925C-471A-8441-BD67C34A0B1F}" srcOrd="0" destOrd="0" parTransId="{F6F2D1A0-5FC5-4E15-92C5-76C26ECACE78}" sibTransId="{1612A781-87A0-4D82-8D14-B3CF217AA455}"/>
    <dgm:cxn modelId="{A4AE1465-CC5F-4D03-AA1E-45A3458F9E18}" type="presOf" srcId="{E6487DAD-AC59-4B62-A3E6-5F8E6799728C}" destId="{FC5BF2B6-63FF-46E7-AA14-F8793D06A430}" srcOrd="0" destOrd="0" presId="urn:microsoft.com/office/officeart/2008/layout/RadialCluster"/>
    <dgm:cxn modelId="{E8D89846-8DBA-4EBF-8B44-277C6D2491DE}" type="presOf" srcId="{A119C336-FEFF-4626-A855-F74D30C4B2D5}" destId="{4CC79898-50AC-44C9-936F-7C055B9F539C}" srcOrd="0" destOrd="0" presId="urn:microsoft.com/office/officeart/2008/layout/RadialCluster"/>
    <dgm:cxn modelId="{FC11B448-9023-44A3-9CE7-838AA8E7464C}" type="presOf" srcId="{B5AB7147-E59C-44C0-B263-AC1791D8CB88}" destId="{04B3E37E-459D-4D82-8783-DF3D3FC66A6F}" srcOrd="0" destOrd="0" presId="urn:microsoft.com/office/officeart/2008/layout/RadialCluster"/>
    <dgm:cxn modelId="{3605986D-C973-4560-BE9E-577AA1A4B6F3}" srcId="{B5AB7147-E59C-44C0-B263-AC1791D8CB88}" destId="{430733A2-7C52-4DF3-A69F-19EA022EF85A}" srcOrd="2" destOrd="0" parTransId="{A119C336-FEFF-4626-A855-F74D30C4B2D5}" sibTransId="{4BA002C6-EDB4-4535-9D02-E0D0C8CB9FCC}"/>
    <dgm:cxn modelId="{1A9AD08C-878B-4839-B7AA-B3BB0536B9C7}" type="presOf" srcId="{CE1B1D89-B1C0-45C6-822F-D232E2842CA2}" destId="{1C8BB01C-78B3-422D-B95D-D09600C7FE39}" srcOrd="0" destOrd="0" presId="urn:microsoft.com/office/officeart/2008/layout/RadialCluster"/>
    <dgm:cxn modelId="{750AA899-9CBE-4F67-9F72-65D0BE2C541A}" type="presOf" srcId="{743A2D9D-77C1-44FF-AAC3-422D06B33B9A}" destId="{1477470D-D964-4A6B-841B-9460EE6974A9}" srcOrd="0" destOrd="0" presId="urn:microsoft.com/office/officeart/2008/layout/RadialCluster"/>
    <dgm:cxn modelId="{EBEBFEA0-7F08-401D-8235-716F0B8D27A4}" type="presOf" srcId="{9FCF9715-8EF3-411B-9500-C451707512DB}" destId="{6F8AD02E-C68D-469C-8E3C-A4C97E2D2825}" srcOrd="0" destOrd="0" presId="urn:microsoft.com/office/officeart/2008/layout/RadialCluster"/>
    <dgm:cxn modelId="{9C664AA6-EC48-42EC-8352-4FD421AA16B3}" type="presOf" srcId="{430733A2-7C52-4DF3-A69F-19EA022EF85A}" destId="{F6FC1892-E072-44DF-A873-61FDF06A66C7}" srcOrd="0" destOrd="0" presId="urn:microsoft.com/office/officeart/2008/layout/RadialCluster"/>
    <dgm:cxn modelId="{939574B6-B9BD-49A6-A3CD-C180809EEEAD}" srcId="{B5AB7147-E59C-44C0-B263-AC1791D8CB88}" destId="{FBFA3226-6C99-4D30-BAD6-90D11D55D4A7}" srcOrd="4" destOrd="0" parTransId="{743A2D9D-77C1-44FF-AAC3-422D06B33B9A}" sibTransId="{54C3E77D-5D85-4CDB-8623-15C601073320}"/>
    <dgm:cxn modelId="{D765A2C3-DDF8-49EF-8DC1-72A5FF20655D}" type="presOf" srcId="{F6F2D1A0-5FC5-4E15-92C5-76C26ECACE78}" destId="{B5C45156-6C0D-46D2-A60C-F34D808B994D}" srcOrd="0" destOrd="0" presId="urn:microsoft.com/office/officeart/2008/layout/RadialCluster"/>
    <dgm:cxn modelId="{DCDBBAD4-0107-49B4-BAE3-1315975688D8}" srcId="{B5AB7147-E59C-44C0-B263-AC1791D8CB88}" destId="{16D5C6EE-9FAB-4A27-9729-65C6583A5820}" srcOrd="1" destOrd="0" parTransId="{79759721-0A19-454C-8053-C4D89CB1F196}" sibTransId="{8DE966FB-A3DC-458D-808C-EF1B147FBAA4}"/>
    <dgm:cxn modelId="{7A956CD5-7FF5-4EFE-B4C2-C66A2D5C58DC}" type="presOf" srcId="{B18F84FE-925C-471A-8441-BD67C34A0B1F}" destId="{7799BB22-706F-4E3E-A9CC-70BB3E62133B}" srcOrd="0" destOrd="0" presId="urn:microsoft.com/office/officeart/2008/layout/RadialCluster"/>
    <dgm:cxn modelId="{8A7DABFA-BDB3-4943-BD53-5410F9626F52}" type="presOf" srcId="{79759721-0A19-454C-8053-C4D89CB1F196}" destId="{6AF0B8E5-F0D7-4FBB-A912-D1E34C2942AF}" srcOrd="0" destOrd="0" presId="urn:microsoft.com/office/officeart/2008/layout/RadialCluster"/>
    <dgm:cxn modelId="{2962F845-31E1-4508-8282-1FEF0565F654}" type="presParOf" srcId="{1C8BB01C-78B3-422D-B95D-D09600C7FE39}" destId="{DDC4AF2F-6CDE-43D7-A1A0-137D15C0496B}" srcOrd="0" destOrd="0" presId="urn:microsoft.com/office/officeart/2008/layout/RadialCluster"/>
    <dgm:cxn modelId="{23AC554C-41E0-4983-9838-9F8232D8E1CA}" type="presParOf" srcId="{DDC4AF2F-6CDE-43D7-A1A0-137D15C0496B}" destId="{04B3E37E-459D-4D82-8783-DF3D3FC66A6F}" srcOrd="0" destOrd="0" presId="urn:microsoft.com/office/officeart/2008/layout/RadialCluster"/>
    <dgm:cxn modelId="{A70CDEAC-327C-492B-A479-60AA376F4983}" type="presParOf" srcId="{DDC4AF2F-6CDE-43D7-A1A0-137D15C0496B}" destId="{B5C45156-6C0D-46D2-A60C-F34D808B994D}" srcOrd="1" destOrd="0" presId="urn:microsoft.com/office/officeart/2008/layout/RadialCluster"/>
    <dgm:cxn modelId="{35710438-D4BF-4F66-927E-9A26041CD193}" type="presParOf" srcId="{DDC4AF2F-6CDE-43D7-A1A0-137D15C0496B}" destId="{7799BB22-706F-4E3E-A9CC-70BB3E62133B}" srcOrd="2" destOrd="0" presId="urn:microsoft.com/office/officeart/2008/layout/RadialCluster"/>
    <dgm:cxn modelId="{A9A0672E-F746-469A-8418-DECE92761C1B}" type="presParOf" srcId="{DDC4AF2F-6CDE-43D7-A1A0-137D15C0496B}" destId="{6AF0B8E5-F0D7-4FBB-A912-D1E34C2942AF}" srcOrd="3" destOrd="0" presId="urn:microsoft.com/office/officeart/2008/layout/RadialCluster"/>
    <dgm:cxn modelId="{A5C568C3-5E2C-42E5-8FEF-4FEA6876C7E8}" type="presParOf" srcId="{DDC4AF2F-6CDE-43D7-A1A0-137D15C0496B}" destId="{5B40EEB9-98BB-4F36-B5BD-4123AB51BBCE}" srcOrd="4" destOrd="0" presId="urn:microsoft.com/office/officeart/2008/layout/RadialCluster"/>
    <dgm:cxn modelId="{D4AE3C26-7A37-4DDA-816F-49E29D0CC7C4}" type="presParOf" srcId="{DDC4AF2F-6CDE-43D7-A1A0-137D15C0496B}" destId="{4CC79898-50AC-44C9-936F-7C055B9F539C}" srcOrd="5" destOrd="0" presId="urn:microsoft.com/office/officeart/2008/layout/RadialCluster"/>
    <dgm:cxn modelId="{E79054B7-838E-4A17-B1E5-B5E83DA8FFC8}" type="presParOf" srcId="{DDC4AF2F-6CDE-43D7-A1A0-137D15C0496B}" destId="{F6FC1892-E072-44DF-A873-61FDF06A66C7}" srcOrd="6" destOrd="0" presId="urn:microsoft.com/office/officeart/2008/layout/RadialCluster"/>
    <dgm:cxn modelId="{7B84328A-A8D0-4F83-9F01-F06240F9BECC}" type="presParOf" srcId="{DDC4AF2F-6CDE-43D7-A1A0-137D15C0496B}" destId="{FC5BF2B6-63FF-46E7-AA14-F8793D06A430}" srcOrd="7" destOrd="0" presId="urn:microsoft.com/office/officeart/2008/layout/RadialCluster"/>
    <dgm:cxn modelId="{71517575-D821-41BD-BB1C-22DFBFF9A349}" type="presParOf" srcId="{DDC4AF2F-6CDE-43D7-A1A0-137D15C0496B}" destId="{6F8AD02E-C68D-469C-8E3C-A4C97E2D2825}" srcOrd="8" destOrd="0" presId="urn:microsoft.com/office/officeart/2008/layout/RadialCluster"/>
    <dgm:cxn modelId="{848D241E-CEFF-4415-9453-CF87B129AEF3}" type="presParOf" srcId="{DDC4AF2F-6CDE-43D7-A1A0-137D15C0496B}" destId="{1477470D-D964-4A6B-841B-9460EE6974A9}" srcOrd="9" destOrd="0" presId="urn:microsoft.com/office/officeart/2008/layout/RadialCluster"/>
    <dgm:cxn modelId="{3CD1004D-D361-4BDB-BF13-3AEE435F5C91}" type="presParOf" srcId="{DDC4AF2F-6CDE-43D7-A1A0-137D15C0496B}" destId="{A410A655-C47F-45E0-9294-27200BD08876}"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4C287A-58CE-4A7C-9C41-84299150B53C}"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zh-CN" altLang="en-US"/>
        </a:p>
      </dgm:t>
    </dgm:pt>
    <dgm:pt modelId="{A1B12C2E-DBFE-4072-97FC-A076FDBC18F4}">
      <dgm:prSet phldrT="[文本]" custT="1"/>
      <dgm:spPr/>
      <dgm:t>
        <a:bodyPr/>
        <a:lstStyle/>
        <a:p>
          <a:pPr>
            <a:spcAft>
              <a:spcPts val="0"/>
            </a:spcAft>
          </a:pPr>
          <a:r>
            <a:rPr lang="zh-CN" altLang="en-US" sz="2400" b="1" dirty="0">
              <a:solidFill>
                <a:schemeClr val="accent1">
                  <a:lumMod val="50000"/>
                </a:schemeClr>
              </a:solidFill>
            </a:rPr>
            <a:t>跨境电商货物定义</a:t>
          </a:r>
          <a:r>
            <a:rPr lang="en-US" altLang="zh-CN" sz="2400" b="1" dirty="0">
              <a:solidFill>
                <a:schemeClr val="accent1">
                  <a:lumMod val="50000"/>
                </a:schemeClr>
              </a:solidFill>
            </a:rPr>
            <a:t>/</a:t>
          </a:r>
          <a:r>
            <a:rPr lang="zh-CN" altLang="en-US" sz="2400" b="1" dirty="0">
              <a:solidFill>
                <a:schemeClr val="accent1">
                  <a:lumMod val="50000"/>
                </a:schemeClr>
              </a:solidFill>
            </a:rPr>
            <a:t>应当列入进出口统计</a:t>
          </a:r>
          <a:r>
            <a:rPr lang="en-US" altLang="zh-CN" sz="2400" b="1" dirty="0">
              <a:solidFill>
                <a:schemeClr val="accent1">
                  <a:lumMod val="50000"/>
                </a:schemeClr>
              </a:solidFill>
            </a:rPr>
            <a:t>/</a:t>
          </a:r>
          <a:r>
            <a:rPr lang="zh-CN" altLang="en-US" sz="2400" b="1" dirty="0">
              <a:solidFill>
                <a:schemeClr val="accent1">
                  <a:lumMod val="50000"/>
                </a:schemeClr>
              </a:solidFill>
            </a:rPr>
            <a:t>数据采集困难</a:t>
          </a:r>
          <a:endParaRPr lang="en-US" altLang="zh-CN" sz="2400" b="1" dirty="0">
            <a:solidFill>
              <a:schemeClr val="accent1">
                <a:lumMod val="50000"/>
              </a:schemeClr>
            </a:solidFill>
          </a:endParaRPr>
        </a:p>
        <a:p>
          <a:pPr>
            <a:spcAft>
              <a:spcPts val="0"/>
            </a:spcAft>
          </a:pPr>
          <a:r>
            <a:rPr lang="en-US" altLang="zh-CN" sz="1800" b="1" dirty="0">
              <a:solidFill>
                <a:schemeClr val="accent1">
                  <a:lumMod val="50000"/>
                </a:schemeClr>
              </a:solidFill>
            </a:rPr>
            <a:t>· Definitions of goods in electronic Commerce ·  Inclusion· Challenges in data collection</a:t>
          </a:r>
        </a:p>
        <a:p>
          <a:pPr>
            <a:spcAft>
              <a:spcPct val="35000"/>
            </a:spcAft>
          </a:pPr>
          <a:endParaRPr lang="zh-CN" altLang="en-US" sz="2400" dirty="0"/>
        </a:p>
      </dgm:t>
    </dgm:pt>
    <dgm:pt modelId="{C9620E51-17B9-40D0-A3F8-62CEB77DF84E}" cxnId="{8ECC2407-4A08-4EA9-BFF2-44327322F5F9}" type="parTrans">
      <dgm:prSet/>
      <dgm:spPr/>
      <dgm:t>
        <a:bodyPr/>
        <a:lstStyle/>
        <a:p>
          <a:endParaRPr lang="zh-CN" altLang="en-US"/>
        </a:p>
      </dgm:t>
    </dgm:pt>
    <dgm:pt modelId="{6D573F1C-6605-4051-8C6D-B63579AFA7C3}" cxnId="{8ECC2407-4A08-4EA9-BFF2-44327322F5F9}" type="sibTrans">
      <dgm:prSet/>
      <dgm:spPr/>
      <dgm:t>
        <a:bodyPr/>
        <a:lstStyle/>
        <a:p>
          <a:endParaRPr lang="zh-CN" altLang="en-US"/>
        </a:p>
      </dgm:t>
    </dgm:pt>
    <dgm:pt modelId="{ACF93074-17E8-48E1-AF5C-2067CC4548C0}">
      <dgm:prSet phldrT="[文本]" custT="1"/>
      <dgm:spPr/>
      <dgm:t>
        <a:bodyPr/>
        <a:lstStyle/>
        <a:p>
          <a:r>
            <a:rPr lang="zh-CN" altLang="en-US" sz="2300" b="1" kern="1200" dirty="0">
              <a:solidFill>
                <a:schemeClr val="accent1">
                  <a:lumMod val="50000"/>
                </a:schemeClr>
              </a:solidFill>
            </a:rPr>
            <a:t>跨境电商货物特点</a:t>
          </a:r>
          <a:r>
            <a:rPr lang="en-US" altLang="zh-CN" sz="2300" b="1" kern="1200" dirty="0">
              <a:solidFill>
                <a:schemeClr val="accent1">
                  <a:lumMod val="50000"/>
                </a:schemeClr>
              </a:solidFill>
            </a:rPr>
            <a:t>/</a:t>
          </a:r>
          <a:r>
            <a:rPr lang="zh-CN" altLang="en-US" sz="2300" b="1" kern="1200" dirty="0">
              <a:solidFill>
                <a:schemeClr val="accent1">
                  <a:lumMod val="50000"/>
                </a:schemeClr>
              </a:solidFill>
            </a:rPr>
            <a:t>主要</a:t>
          </a:r>
          <a:r>
            <a:rPr lang="en-US" altLang="zh-CN" sz="2300" b="1" kern="1200" dirty="0">
              <a:solidFill>
                <a:schemeClr val="accent1">
                  <a:lumMod val="50000"/>
                </a:schemeClr>
              </a:solidFill>
            </a:rPr>
            <a:t>2C</a:t>
          </a:r>
          <a:r>
            <a:rPr lang="zh-CN" altLang="en-US" sz="2300" b="1" kern="1200" dirty="0">
              <a:solidFill>
                <a:schemeClr val="accent1">
                  <a:lumMod val="50000"/>
                </a:schemeClr>
              </a:solidFill>
            </a:rPr>
            <a:t>但同样</a:t>
          </a:r>
          <a:r>
            <a:rPr lang="en-US" altLang="zh-CN" sz="2300" b="1" kern="1200" dirty="0">
              <a:solidFill>
                <a:schemeClr val="accent1">
                  <a:lumMod val="50000"/>
                </a:schemeClr>
              </a:solidFill>
            </a:rPr>
            <a:t>2B/</a:t>
          </a:r>
          <a:r>
            <a:rPr lang="zh-CN" altLang="en-US" sz="2300" b="1" kern="1200" dirty="0">
              <a:solidFill>
                <a:schemeClr val="accent1">
                  <a:lumMod val="50000"/>
                </a:schemeClr>
              </a:solidFill>
            </a:rPr>
            <a:t>测度的原则</a:t>
          </a:r>
          <a:endParaRPr lang="en-US" altLang="zh-CN" sz="2300" b="1" kern="1200" dirty="0">
            <a:solidFill>
              <a:schemeClr val="accent1">
                <a:lumMod val="50000"/>
              </a:schemeClr>
            </a:solidFill>
          </a:endParaRPr>
        </a:p>
        <a:p>
          <a:r>
            <a:rPr lang="en-US" altLang="zh-CN" sz="2300" b="1" kern="1200" dirty="0">
              <a:solidFill>
                <a:schemeClr val="accent1">
                  <a:lumMod val="50000"/>
                </a:schemeClr>
              </a:solidFill>
            </a:rPr>
            <a:t>· </a:t>
          </a:r>
          <a:r>
            <a:rPr lang="en-US" altLang="zh-CN" sz="1800" b="1" kern="1200" dirty="0">
              <a:solidFill>
                <a:schemeClr val="accent1">
                  <a:lumMod val="50000"/>
                </a:schemeClr>
              </a:solidFill>
              <a:latin typeface="等线" panose="020F0502020204030204"/>
              <a:ea typeface="等线" panose="02010600030101010101" pitchFamily="2" charset="-122"/>
              <a:cs typeface="+mn-cs"/>
            </a:rPr>
            <a:t>Characteristics of CBEC · Mainly 2C while 2B · Mechanism of Measurement </a:t>
          </a:r>
          <a:endParaRPr lang="zh-CN" altLang="zh-CN" sz="1800" b="1" kern="1200" dirty="0">
            <a:solidFill>
              <a:schemeClr val="accent1">
                <a:lumMod val="50000"/>
              </a:schemeClr>
            </a:solidFill>
            <a:latin typeface="等线" panose="020F0502020204030204"/>
            <a:ea typeface="等线" panose="02010600030101010101" pitchFamily="2" charset="-122"/>
            <a:cs typeface="+mn-cs"/>
          </a:endParaRPr>
        </a:p>
        <a:p>
          <a:endParaRPr lang="zh-CN" altLang="en-US" sz="1800" kern="1200" dirty="0">
            <a:solidFill>
              <a:prstClr val="black">
                <a:hueOff val="0"/>
                <a:satOff val="0"/>
                <a:lumOff val="0"/>
                <a:alphaOff val="0"/>
              </a:prstClr>
            </a:solidFill>
            <a:latin typeface="等线" panose="020F0502020204030204"/>
            <a:ea typeface="等线" panose="02010600030101010101" pitchFamily="2" charset="-122"/>
            <a:cs typeface="+mn-cs"/>
          </a:endParaRPr>
        </a:p>
      </dgm:t>
    </dgm:pt>
    <dgm:pt modelId="{17E6CEF1-AAFA-42FF-A63E-EA6452ABA826}" cxnId="{B85F5B11-378D-4285-AEA6-9C843663513C}" type="parTrans">
      <dgm:prSet/>
      <dgm:spPr/>
      <dgm:t>
        <a:bodyPr/>
        <a:lstStyle/>
        <a:p>
          <a:endParaRPr lang="zh-CN" altLang="en-US"/>
        </a:p>
      </dgm:t>
    </dgm:pt>
    <dgm:pt modelId="{917174AE-1506-4E99-9BD0-AD346630FBB1}" cxnId="{B85F5B11-378D-4285-AEA6-9C843663513C}" type="sibTrans">
      <dgm:prSet/>
      <dgm:spPr/>
      <dgm:t>
        <a:bodyPr/>
        <a:lstStyle/>
        <a:p>
          <a:endParaRPr lang="zh-CN" altLang="en-US"/>
        </a:p>
      </dgm:t>
    </dgm:pt>
    <dgm:pt modelId="{253EC24A-120D-4D90-82FE-4278E97F6B88}">
      <dgm:prSet phldrT="[文本]" custT="1"/>
      <dgm:spPr/>
      <dgm:t>
        <a:bodyPr/>
        <a:lstStyle/>
        <a:p>
          <a:r>
            <a:rPr lang="zh-CN" altLang="en-US" sz="2300" b="1" kern="1200" dirty="0">
              <a:solidFill>
                <a:schemeClr val="accent1">
                  <a:lumMod val="50000"/>
                </a:schemeClr>
              </a:solidFill>
            </a:rPr>
            <a:t>数字订购贸易定义</a:t>
          </a:r>
          <a:r>
            <a:rPr lang="en-US" altLang="zh-CN" sz="2300" b="1" kern="1200" dirty="0">
              <a:solidFill>
                <a:schemeClr val="accent1">
                  <a:lumMod val="50000"/>
                </a:schemeClr>
              </a:solidFill>
            </a:rPr>
            <a:t>/</a:t>
          </a:r>
          <a:r>
            <a:rPr lang="zh-CN" altLang="en-US" sz="2300" b="1" kern="1200" dirty="0">
              <a:solidFill>
                <a:schemeClr val="accent1">
                  <a:lumMod val="50000"/>
                </a:schemeClr>
              </a:solidFill>
            </a:rPr>
            <a:t>测度方法</a:t>
          </a:r>
          <a:r>
            <a:rPr lang="en-US" altLang="zh-CN" sz="2300" b="1" kern="1200" dirty="0">
              <a:solidFill>
                <a:schemeClr val="accent1">
                  <a:lumMod val="50000"/>
                </a:schemeClr>
              </a:solidFill>
            </a:rPr>
            <a:t>/</a:t>
          </a:r>
          <a:r>
            <a:rPr lang="zh-CN" altLang="en-US" sz="2300" b="1" kern="1200" dirty="0">
              <a:solidFill>
                <a:schemeClr val="accent1">
                  <a:lumMod val="50000"/>
                </a:schemeClr>
              </a:solidFill>
            </a:rPr>
            <a:t>挑战</a:t>
          </a:r>
          <a:endParaRPr lang="en-US" altLang="zh-CN" sz="2300" b="1" kern="1200" dirty="0">
            <a:solidFill>
              <a:schemeClr val="accent1">
                <a:lumMod val="50000"/>
              </a:schemeClr>
            </a:solidFill>
          </a:endParaRPr>
        </a:p>
        <a:p>
          <a:r>
            <a:rPr lang="en-US" altLang="zh-CN" sz="2300" b="1" kern="1200" dirty="0">
              <a:solidFill>
                <a:schemeClr val="accent1">
                  <a:lumMod val="50000"/>
                </a:schemeClr>
              </a:solidFill>
            </a:rPr>
            <a:t>· </a:t>
          </a:r>
          <a:r>
            <a:rPr lang="en-US" altLang="zh-CN" sz="1800" b="1" kern="1200" dirty="0">
              <a:solidFill>
                <a:schemeClr val="accent1">
                  <a:lumMod val="50000"/>
                </a:schemeClr>
              </a:solidFill>
              <a:latin typeface="等线" panose="020F0502020204030204"/>
              <a:ea typeface="等线" panose="02010600030101010101" pitchFamily="2" charset="-122"/>
              <a:cs typeface="+mn-cs"/>
            </a:rPr>
            <a:t>Definition of digitally ordered trade· Measuring approach· Mechanism of Measurement </a:t>
          </a:r>
          <a:endParaRPr lang="zh-CN" altLang="en-US" sz="1800" b="1" kern="1200" dirty="0">
            <a:solidFill>
              <a:schemeClr val="accent1">
                <a:lumMod val="50000"/>
              </a:schemeClr>
            </a:solidFill>
            <a:latin typeface="等线" panose="020F0502020204030204"/>
            <a:ea typeface="等线" panose="02010600030101010101" pitchFamily="2" charset="-122"/>
            <a:cs typeface="+mn-cs"/>
          </a:endParaRPr>
        </a:p>
      </dgm:t>
    </dgm:pt>
    <dgm:pt modelId="{38AD6847-2045-4FBF-9FF3-743EBA20847A}" cxnId="{71C96541-DC37-4864-92D2-CD181CA063EB}" type="parTrans">
      <dgm:prSet/>
      <dgm:spPr/>
      <dgm:t>
        <a:bodyPr/>
        <a:lstStyle/>
        <a:p>
          <a:endParaRPr lang="zh-CN" altLang="en-US"/>
        </a:p>
      </dgm:t>
    </dgm:pt>
    <dgm:pt modelId="{ACAC8CB6-ABEF-4DE8-B3D0-547D66832008}" cxnId="{71C96541-DC37-4864-92D2-CD181CA063EB}" type="sibTrans">
      <dgm:prSet/>
      <dgm:spPr/>
      <dgm:t>
        <a:bodyPr/>
        <a:lstStyle/>
        <a:p>
          <a:endParaRPr lang="zh-CN" altLang="en-US"/>
        </a:p>
      </dgm:t>
    </dgm:pt>
    <dgm:pt modelId="{0EF8BD9E-2F38-4260-87A7-461D4A205F26}" type="pres">
      <dgm:prSet presAssocID="{534C287A-58CE-4A7C-9C41-84299150B53C}" presName="Name0" presStyleCnt="0">
        <dgm:presLayoutVars>
          <dgm:dir/>
          <dgm:resizeHandles val="exact"/>
        </dgm:presLayoutVars>
      </dgm:prSet>
      <dgm:spPr/>
    </dgm:pt>
    <dgm:pt modelId="{9992F786-5BBF-4B93-A729-6B28BED11437}" type="pres">
      <dgm:prSet presAssocID="{A1B12C2E-DBFE-4072-97FC-A076FDBC18F4}" presName="composite" presStyleCnt="0"/>
      <dgm:spPr/>
    </dgm:pt>
    <dgm:pt modelId="{ED8AF0EC-62EA-49EA-B220-EE7DEA41F2D6}" type="pres">
      <dgm:prSet presAssocID="{A1B12C2E-DBFE-4072-97FC-A076FDBC18F4}" presName="rect1" presStyleLbl="trAlignAcc1" presStyleIdx="0" presStyleCnt="3" custScaleX="154681" custScaleY="122843">
        <dgm:presLayoutVars>
          <dgm:bulletEnabled val="1"/>
        </dgm:presLayoutVars>
      </dgm:prSet>
      <dgm:spPr/>
    </dgm:pt>
    <dgm:pt modelId="{A5442F3D-B49D-40B6-B13D-5C7BA8E50D6A}" type="pres">
      <dgm:prSet presAssocID="{A1B12C2E-DBFE-4072-97FC-A076FDBC18F4}" presName="rect2" presStyleLbl="fgImgPlace1" presStyleIdx="0" presStyleCnt="3" custLinFactX="-40302" custLinFactNeighborX="-100000" custLinFactNeighborY="-1816"/>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26B96F34-C976-4DB2-91B0-469C2B30B164}" type="pres">
      <dgm:prSet presAssocID="{6D573F1C-6605-4051-8C6D-B63579AFA7C3}" presName="sibTrans" presStyleCnt="0"/>
      <dgm:spPr/>
    </dgm:pt>
    <dgm:pt modelId="{9FA6AED6-96C9-4469-8B87-324DD8AB499F}" type="pres">
      <dgm:prSet presAssocID="{ACF93074-17E8-48E1-AF5C-2067CC4548C0}" presName="composite" presStyleCnt="0"/>
      <dgm:spPr/>
    </dgm:pt>
    <dgm:pt modelId="{2DDF27A4-0F00-4F55-9B84-087B98A9CF59}" type="pres">
      <dgm:prSet presAssocID="{ACF93074-17E8-48E1-AF5C-2067CC4548C0}" presName="rect1" presStyleLbl="trAlignAcc1" presStyleIdx="1" presStyleCnt="3" custScaleX="154681" custScaleY="116450">
        <dgm:presLayoutVars>
          <dgm:bulletEnabled val="1"/>
        </dgm:presLayoutVars>
      </dgm:prSet>
      <dgm:spPr/>
    </dgm:pt>
    <dgm:pt modelId="{C58694BA-AC67-4968-A525-33779DD60AD7}" type="pres">
      <dgm:prSet presAssocID="{ACF93074-17E8-48E1-AF5C-2067CC4548C0}" presName="rect2" presStyleLbl="fgImgPlace1" presStyleIdx="1" presStyleCnt="3" custLinFactX="-40302" custLinFactNeighborX="-100000" custLinFactNeighborY="908"/>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B76DD0E7-FEDD-4DF9-8DBF-B74E37D7A594}" type="pres">
      <dgm:prSet presAssocID="{917174AE-1506-4E99-9BD0-AD346630FBB1}" presName="sibTrans" presStyleCnt="0"/>
      <dgm:spPr/>
    </dgm:pt>
    <dgm:pt modelId="{7737BAD1-03F4-4AC0-8161-564109593304}" type="pres">
      <dgm:prSet presAssocID="{253EC24A-120D-4D90-82FE-4278E97F6B88}" presName="composite" presStyleCnt="0"/>
      <dgm:spPr/>
    </dgm:pt>
    <dgm:pt modelId="{F6747367-38D7-4C57-ABD9-2E06F2580202}" type="pres">
      <dgm:prSet presAssocID="{253EC24A-120D-4D90-82FE-4278E97F6B88}" presName="rect1" presStyleLbl="trAlignAcc1" presStyleIdx="2" presStyleCnt="3" custScaleX="154681">
        <dgm:presLayoutVars>
          <dgm:bulletEnabled val="1"/>
        </dgm:presLayoutVars>
      </dgm:prSet>
      <dgm:spPr/>
    </dgm:pt>
    <dgm:pt modelId="{E99C25E9-BEDD-440D-9636-F12A3B18783D}" type="pres">
      <dgm:prSet presAssocID="{253EC24A-120D-4D90-82FE-4278E97F6B88}" presName="rect2" presStyleLbl="fgImgPlace1" presStyleIdx="2" presStyleCnt="3" custLinFactX="-37578" custLinFactNeighborX="-100000" custLinFactNeighborY="908"/>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Lst>
  <dgm:cxnLst>
    <dgm:cxn modelId="{8ECC2407-4A08-4EA9-BFF2-44327322F5F9}" srcId="{534C287A-58CE-4A7C-9C41-84299150B53C}" destId="{A1B12C2E-DBFE-4072-97FC-A076FDBC18F4}" srcOrd="0" destOrd="0" parTransId="{C9620E51-17B9-40D0-A3F8-62CEB77DF84E}" sibTransId="{6D573F1C-6605-4051-8C6D-B63579AFA7C3}"/>
    <dgm:cxn modelId="{B85F5B11-378D-4285-AEA6-9C843663513C}" srcId="{534C287A-58CE-4A7C-9C41-84299150B53C}" destId="{ACF93074-17E8-48E1-AF5C-2067CC4548C0}" srcOrd="1" destOrd="0" parTransId="{17E6CEF1-AAFA-42FF-A63E-EA6452ABA826}" sibTransId="{917174AE-1506-4E99-9BD0-AD346630FBB1}"/>
    <dgm:cxn modelId="{71D4531A-63E6-4AEF-96D8-E4A4FB180883}" type="presOf" srcId="{534C287A-58CE-4A7C-9C41-84299150B53C}" destId="{0EF8BD9E-2F38-4260-87A7-461D4A205F26}" srcOrd="0" destOrd="0" presId="urn:microsoft.com/office/officeart/2008/layout/PictureStrips"/>
    <dgm:cxn modelId="{F570C735-D593-4A94-9007-6851219BBF2A}" type="presOf" srcId="{ACF93074-17E8-48E1-AF5C-2067CC4548C0}" destId="{2DDF27A4-0F00-4F55-9B84-087B98A9CF59}" srcOrd="0" destOrd="0" presId="urn:microsoft.com/office/officeart/2008/layout/PictureStrips"/>
    <dgm:cxn modelId="{71C96541-DC37-4864-92D2-CD181CA063EB}" srcId="{534C287A-58CE-4A7C-9C41-84299150B53C}" destId="{253EC24A-120D-4D90-82FE-4278E97F6B88}" srcOrd="2" destOrd="0" parTransId="{38AD6847-2045-4FBF-9FF3-743EBA20847A}" sibTransId="{ACAC8CB6-ABEF-4DE8-B3D0-547D66832008}"/>
    <dgm:cxn modelId="{0C228E55-8937-45FE-B3B8-4DD4AF9D94D8}" type="presOf" srcId="{A1B12C2E-DBFE-4072-97FC-A076FDBC18F4}" destId="{ED8AF0EC-62EA-49EA-B220-EE7DEA41F2D6}" srcOrd="0" destOrd="0" presId="urn:microsoft.com/office/officeart/2008/layout/PictureStrips"/>
    <dgm:cxn modelId="{35725DCA-5CD3-40A4-B0F2-802DD41FBB17}" type="presOf" srcId="{253EC24A-120D-4D90-82FE-4278E97F6B88}" destId="{F6747367-38D7-4C57-ABD9-2E06F2580202}" srcOrd="0" destOrd="0" presId="urn:microsoft.com/office/officeart/2008/layout/PictureStrips"/>
    <dgm:cxn modelId="{459C574E-F372-4389-B605-62E64B2C37BC}" type="presParOf" srcId="{0EF8BD9E-2F38-4260-87A7-461D4A205F26}" destId="{9992F786-5BBF-4B93-A729-6B28BED11437}" srcOrd="0" destOrd="0" presId="urn:microsoft.com/office/officeart/2008/layout/PictureStrips"/>
    <dgm:cxn modelId="{85F70703-DD68-4F9D-A99E-571DDE0F94B0}" type="presParOf" srcId="{9992F786-5BBF-4B93-A729-6B28BED11437}" destId="{ED8AF0EC-62EA-49EA-B220-EE7DEA41F2D6}" srcOrd="0" destOrd="0" presId="urn:microsoft.com/office/officeart/2008/layout/PictureStrips"/>
    <dgm:cxn modelId="{A9851137-EC9F-4577-B571-F7A5F4EFA8AE}" type="presParOf" srcId="{9992F786-5BBF-4B93-A729-6B28BED11437}" destId="{A5442F3D-B49D-40B6-B13D-5C7BA8E50D6A}" srcOrd="1" destOrd="0" presId="urn:microsoft.com/office/officeart/2008/layout/PictureStrips"/>
    <dgm:cxn modelId="{0A853C26-CF52-4FA5-8418-97560C9D1A98}" type="presParOf" srcId="{0EF8BD9E-2F38-4260-87A7-461D4A205F26}" destId="{26B96F34-C976-4DB2-91B0-469C2B30B164}" srcOrd="1" destOrd="0" presId="urn:microsoft.com/office/officeart/2008/layout/PictureStrips"/>
    <dgm:cxn modelId="{754E2CAD-3A38-48CF-8D78-9F02D1DF0192}" type="presParOf" srcId="{0EF8BD9E-2F38-4260-87A7-461D4A205F26}" destId="{9FA6AED6-96C9-4469-8B87-324DD8AB499F}" srcOrd="2" destOrd="0" presId="urn:microsoft.com/office/officeart/2008/layout/PictureStrips"/>
    <dgm:cxn modelId="{EDE541CC-9B5E-4406-ADFD-ED8235EE4497}" type="presParOf" srcId="{9FA6AED6-96C9-4469-8B87-324DD8AB499F}" destId="{2DDF27A4-0F00-4F55-9B84-087B98A9CF59}" srcOrd="0" destOrd="0" presId="urn:microsoft.com/office/officeart/2008/layout/PictureStrips"/>
    <dgm:cxn modelId="{3AF05354-4524-4ED0-9027-052D96DCD6C6}" type="presParOf" srcId="{9FA6AED6-96C9-4469-8B87-324DD8AB499F}" destId="{C58694BA-AC67-4968-A525-33779DD60AD7}" srcOrd="1" destOrd="0" presId="urn:microsoft.com/office/officeart/2008/layout/PictureStrips"/>
    <dgm:cxn modelId="{571A8F92-3A72-4B1B-BD47-1F3B8ADD9B40}" type="presParOf" srcId="{0EF8BD9E-2F38-4260-87A7-461D4A205F26}" destId="{B76DD0E7-FEDD-4DF9-8DBF-B74E37D7A594}" srcOrd="3" destOrd="0" presId="urn:microsoft.com/office/officeart/2008/layout/PictureStrips"/>
    <dgm:cxn modelId="{8BC594B6-D3F0-49A9-B5C2-C9895C60B483}" type="presParOf" srcId="{0EF8BD9E-2F38-4260-87A7-461D4A205F26}" destId="{7737BAD1-03F4-4AC0-8161-564109593304}" srcOrd="4" destOrd="0" presId="urn:microsoft.com/office/officeart/2008/layout/PictureStrips"/>
    <dgm:cxn modelId="{3ACBE42F-6467-4959-8B2B-45D093769617}" type="presParOf" srcId="{7737BAD1-03F4-4AC0-8161-564109593304}" destId="{F6747367-38D7-4C57-ABD9-2E06F2580202}" srcOrd="0" destOrd="0" presId="urn:microsoft.com/office/officeart/2008/layout/PictureStrips"/>
    <dgm:cxn modelId="{23EB0823-B832-48BC-B934-D14532F6F442}" type="presParOf" srcId="{7737BAD1-03F4-4AC0-8161-564109593304}" destId="{E99C25E9-BEDD-440D-9636-F12A3B18783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1BE44B-5E4A-4AC0-A6E4-30D6732610B1}" type="doc">
      <dgm:prSet loTypeId="urn:microsoft.com/office/officeart/2005/8/layout/equation1" loCatId="process" qsTypeId="urn:microsoft.com/office/officeart/2005/8/quickstyle/simple1#2" qsCatId="simple" csTypeId="urn:microsoft.com/office/officeart/2005/8/colors/accent1_2#2" csCatId="accent1" phldr="1"/>
      <dgm:spPr/>
    </dgm:pt>
    <dgm:pt modelId="{DCE84299-A9BB-44C8-909A-F47F9630A821}">
      <dgm:prSet phldrT="[文本]" custT="1"/>
      <dgm:spPr/>
      <dgm:t>
        <a:bodyPr/>
        <a:lstStyle/>
        <a:p>
          <a:r>
            <a:rPr lang="zh-CN" altLang="en-US" sz="1800" dirty="0">
              <a:latin typeface="方正黑体_GBK" panose="03000509000000000000" pitchFamily="65" charset="-122"/>
              <a:ea typeface="方正黑体_GBK" panose="03000509000000000000" pitchFamily="65" charset="-122"/>
              <a:cs typeface="Arial" panose="020B0604020202020204" pitchFamily="34" charset="0"/>
            </a:rPr>
            <a:t>在线订单</a:t>
          </a:r>
          <a:r>
            <a:rPr lang="en-US" altLang="zh-CN" sz="1800" dirty="0">
              <a:latin typeface="方正黑体_GBK" panose="03000509000000000000" pitchFamily="65" charset="-122"/>
              <a:ea typeface="方正黑体_GBK" panose="03000509000000000000" pitchFamily="65" charset="-122"/>
              <a:cs typeface="Arial" panose="020B0604020202020204" pitchFamily="34" charset="0"/>
            </a:rPr>
            <a:t>Digitally Ordered</a:t>
          </a:r>
          <a:endParaRPr lang="zh-CN" altLang="en-US" sz="3000" dirty="0">
            <a:latin typeface="方正黑体_GBK" panose="03000509000000000000" pitchFamily="65" charset="-122"/>
            <a:ea typeface="方正黑体_GBK" panose="03000509000000000000" pitchFamily="65" charset="-122"/>
            <a:cs typeface="Arial" panose="020B0604020202020204" pitchFamily="34" charset="0"/>
          </a:endParaRPr>
        </a:p>
      </dgm:t>
    </dgm:pt>
    <dgm:pt modelId="{1CE913D9-D339-46D9-932A-AEB4B06C6FCA}" cxnId="{4D65170F-4342-40CA-8EB8-B686E76AF538}" type="parTrans">
      <dgm:prSet/>
      <dgm:spPr/>
      <dgm:t>
        <a:bodyPr/>
        <a:lstStyle/>
        <a:p>
          <a:endParaRPr lang="zh-CN" altLang="en-US" sz="2400">
            <a:latin typeface="Arial" panose="020B0604020202020204" pitchFamily="34" charset="0"/>
            <a:cs typeface="Arial" panose="020B0604020202020204" pitchFamily="34" charset="0"/>
          </a:endParaRPr>
        </a:p>
      </dgm:t>
    </dgm:pt>
    <dgm:pt modelId="{EFD67270-59F2-465D-BF77-8ED47FB1B878}" cxnId="{4D65170F-4342-40CA-8EB8-B686E76AF538}" type="sibTrans">
      <dgm:prSet custT="1"/>
      <dgm:spPr/>
      <dgm:t>
        <a:bodyPr/>
        <a:lstStyle/>
        <a:p>
          <a:endParaRPr lang="zh-CN" altLang="en-US" sz="3000">
            <a:latin typeface="方正黑体_GBK" panose="03000509000000000000" pitchFamily="65" charset="-122"/>
            <a:ea typeface="方正黑体_GBK" panose="03000509000000000000" pitchFamily="65" charset="-122"/>
            <a:cs typeface="Arial" panose="020B0604020202020204" pitchFamily="34" charset="0"/>
          </a:endParaRPr>
        </a:p>
      </dgm:t>
    </dgm:pt>
    <dgm:pt modelId="{8F009626-5866-42A4-A0C5-76CC2053E013}">
      <dgm:prSet phldrT="[文本]" custT="1"/>
      <dgm:spPr/>
      <dgm:t>
        <a:bodyPr/>
        <a:lstStyle/>
        <a:p>
          <a:r>
            <a:rPr lang="zh-CN" altLang="en-US" sz="2000" dirty="0">
              <a:latin typeface="方正黑体_GBK" panose="03000509000000000000" pitchFamily="65" charset="-122"/>
              <a:ea typeface="方正黑体_GBK" panose="03000509000000000000" pitchFamily="65" charset="-122"/>
              <a:cs typeface="Arial" panose="020B0604020202020204" pitchFamily="34" charset="0"/>
            </a:rPr>
            <a:t>跨境物流</a:t>
          </a:r>
          <a:r>
            <a:rPr lang="en-US" altLang="zh-CN" sz="2000" dirty="0">
              <a:latin typeface="方正黑体_GBK" panose="03000509000000000000" pitchFamily="65" charset="-122"/>
              <a:ea typeface="方正黑体_GBK" panose="03000509000000000000" pitchFamily="65" charset="-122"/>
              <a:cs typeface="Arial" panose="020B0604020202020204" pitchFamily="34" charset="0"/>
            </a:rPr>
            <a:t>Cross-Border</a:t>
          </a:r>
        </a:p>
      </dgm:t>
    </dgm:pt>
    <dgm:pt modelId="{5EFA31CB-3C0E-4631-91B8-3849F297CD49}" cxnId="{E7FFC666-CD97-47B8-9C31-D42666A0340F}" type="parTrans">
      <dgm:prSet/>
      <dgm:spPr/>
      <dgm:t>
        <a:bodyPr/>
        <a:lstStyle/>
        <a:p>
          <a:endParaRPr lang="zh-CN" altLang="en-US" sz="2400">
            <a:latin typeface="Arial" panose="020B0604020202020204" pitchFamily="34" charset="0"/>
            <a:cs typeface="Arial" panose="020B0604020202020204" pitchFamily="34" charset="0"/>
          </a:endParaRPr>
        </a:p>
      </dgm:t>
    </dgm:pt>
    <dgm:pt modelId="{B5AF4446-7006-454A-B196-F5028B359242}" cxnId="{E7FFC666-CD97-47B8-9C31-D42666A0340F}" type="sibTrans">
      <dgm:prSet custT="1"/>
      <dgm:spPr/>
      <dgm:t>
        <a:bodyPr/>
        <a:lstStyle/>
        <a:p>
          <a:endParaRPr lang="zh-CN" altLang="en-US" sz="3000">
            <a:latin typeface="方正黑体_GBK" panose="03000509000000000000" pitchFamily="65" charset="-122"/>
            <a:ea typeface="方正黑体_GBK" panose="03000509000000000000" pitchFamily="65" charset="-122"/>
            <a:cs typeface="Arial" panose="020B0604020202020204" pitchFamily="34" charset="0"/>
          </a:endParaRPr>
        </a:p>
      </dgm:t>
    </dgm:pt>
    <dgm:pt modelId="{51D27990-D72B-4D6A-A818-5FCCBAB01D2D}">
      <dgm:prSet phldrT="[文本]" custT="1"/>
      <dgm:spPr/>
      <dgm:t>
        <a:bodyPr/>
        <a:lstStyle/>
        <a:p>
          <a:r>
            <a:rPr lang="zh-CN" altLang="en-US" sz="2000" dirty="0">
              <a:latin typeface="方正黑体_GBK" panose="03000509000000000000" pitchFamily="65" charset="-122"/>
              <a:ea typeface="方正黑体_GBK" panose="03000509000000000000" pitchFamily="65" charset="-122"/>
              <a:cs typeface="Arial" panose="020B0604020202020204" pitchFamily="34" charset="0"/>
            </a:rPr>
            <a:t>统计口径</a:t>
          </a:r>
          <a:r>
            <a:rPr lang="en-US" altLang="zh-CN" sz="2000" dirty="0">
              <a:latin typeface="方正黑体_GBK" panose="03000509000000000000" pitchFamily="65" charset="-122"/>
              <a:ea typeface="方正黑体_GBK" panose="03000509000000000000" pitchFamily="65" charset="-122"/>
              <a:cs typeface="Arial" panose="020B0604020202020204" pitchFamily="34" charset="0"/>
            </a:rPr>
            <a:t>Scope</a:t>
          </a:r>
          <a:endParaRPr lang="zh-CN" altLang="en-US" sz="2000" dirty="0">
            <a:latin typeface="方正黑体_GBK" panose="03000509000000000000" pitchFamily="65" charset="-122"/>
            <a:ea typeface="方正黑体_GBK" panose="03000509000000000000" pitchFamily="65" charset="-122"/>
            <a:cs typeface="Arial" panose="020B0604020202020204" pitchFamily="34" charset="0"/>
          </a:endParaRPr>
        </a:p>
      </dgm:t>
    </dgm:pt>
    <dgm:pt modelId="{0039129B-83C1-4133-88B7-290D37A13ACC}" cxnId="{EAB79185-DB27-4DB6-9732-C7E668B9F3AC}" type="parTrans">
      <dgm:prSet/>
      <dgm:spPr/>
      <dgm:t>
        <a:bodyPr/>
        <a:lstStyle/>
        <a:p>
          <a:endParaRPr lang="zh-CN" altLang="en-US" sz="2400">
            <a:latin typeface="Arial" panose="020B0604020202020204" pitchFamily="34" charset="0"/>
            <a:cs typeface="Arial" panose="020B0604020202020204" pitchFamily="34" charset="0"/>
          </a:endParaRPr>
        </a:p>
      </dgm:t>
    </dgm:pt>
    <dgm:pt modelId="{A27C39D7-7E0F-4091-BEDB-999D2E1C09CF}" cxnId="{EAB79185-DB27-4DB6-9732-C7E668B9F3AC}" type="sibTrans">
      <dgm:prSet/>
      <dgm:spPr/>
      <dgm:t>
        <a:bodyPr/>
        <a:lstStyle/>
        <a:p>
          <a:endParaRPr lang="zh-CN" altLang="en-US" sz="2400">
            <a:latin typeface="Arial" panose="020B0604020202020204" pitchFamily="34" charset="0"/>
            <a:cs typeface="Arial" panose="020B0604020202020204" pitchFamily="34" charset="0"/>
          </a:endParaRPr>
        </a:p>
      </dgm:t>
    </dgm:pt>
    <dgm:pt modelId="{BBFE44AB-B69F-47A6-B35F-1440154D877E}">
      <dgm:prSet phldrT="[文本]" custT="1"/>
      <dgm:spPr/>
      <dgm:t>
        <a:bodyPr/>
        <a:lstStyle/>
        <a:p>
          <a:r>
            <a:rPr lang="zh-CN" altLang="en-US" sz="2000" dirty="0">
              <a:latin typeface="方正黑体_GBK" panose="03000509000000000000" pitchFamily="65" charset="-122"/>
              <a:ea typeface="方正黑体_GBK" panose="03000509000000000000" pitchFamily="65" charset="-122"/>
              <a:cs typeface="Arial" panose="020B0604020202020204" pitchFamily="34" charset="0"/>
            </a:rPr>
            <a:t>有形实物</a:t>
          </a:r>
          <a:r>
            <a:rPr lang="en-US" altLang="zh-CN" sz="2000" dirty="0">
              <a:latin typeface="方正黑体_GBK" panose="03000509000000000000" pitchFamily="65" charset="-122"/>
              <a:ea typeface="方正黑体_GBK" panose="03000509000000000000" pitchFamily="65" charset="-122"/>
              <a:cs typeface="Arial" panose="020B0604020202020204" pitchFamily="34" charset="0"/>
            </a:rPr>
            <a:t>Physical Products</a:t>
          </a:r>
          <a:endParaRPr lang="zh-CN" altLang="en-US" sz="2000" dirty="0">
            <a:latin typeface="方正黑体_GBK" panose="03000509000000000000" pitchFamily="65" charset="-122"/>
            <a:ea typeface="方正黑体_GBK" panose="03000509000000000000" pitchFamily="65" charset="-122"/>
            <a:cs typeface="Arial" panose="020B0604020202020204" pitchFamily="34" charset="0"/>
          </a:endParaRPr>
        </a:p>
      </dgm:t>
    </dgm:pt>
    <dgm:pt modelId="{E12B02EF-1323-4F20-B43C-916C9CA1790F}" cxnId="{2B790B70-F4AD-489E-90BA-435B40514877}" type="parTrans">
      <dgm:prSet/>
      <dgm:spPr/>
      <dgm:t>
        <a:bodyPr/>
        <a:lstStyle/>
        <a:p>
          <a:endParaRPr lang="zh-CN" altLang="en-US" sz="2400">
            <a:latin typeface="Arial" panose="020B0604020202020204" pitchFamily="34" charset="0"/>
            <a:cs typeface="Arial" panose="020B0604020202020204" pitchFamily="34" charset="0"/>
          </a:endParaRPr>
        </a:p>
      </dgm:t>
    </dgm:pt>
    <dgm:pt modelId="{FBCEF5CF-A1AF-47B1-A32D-ECFC15D05A74}" cxnId="{2B790B70-F4AD-489E-90BA-435B40514877}" type="sibTrans">
      <dgm:prSet custT="1"/>
      <dgm:spPr/>
      <dgm:t>
        <a:bodyPr/>
        <a:lstStyle/>
        <a:p>
          <a:endParaRPr lang="zh-CN" altLang="en-US" sz="3000">
            <a:latin typeface="方正黑体_GBK" panose="03000509000000000000" pitchFamily="65" charset="-122"/>
            <a:ea typeface="方正黑体_GBK" panose="03000509000000000000" pitchFamily="65" charset="-122"/>
            <a:cs typeface="Arial" panose="020B0604020202020204" pitchFamily="34" charset="0"/>
          </a:endParaRPr>
        </a:p>
      </dgm:t>
    </dgm:pt>
    <dgm:pt modelId="{152D265A-4104-441B-B302-6665C0F88C09}" type="pres">
      <dgm:prSet presAssocID="{B91BE44B-5E4A-4AC0-A6E4-30D6732610B1}" presName="linearFlow" presStyleCnt="0">
        <dgm:presLayoutVars>
          <dgm:dir/>
          <dgm:resizeHandles val="exact"/>
        </dgm:presLayoutVars>
      </dgm:prSet>
      <dgm:spPr/>
    </dgm:pt>
    <dgm:pt modelId="{3B62DD85-E53F-4A6A-9744-542E9523AFA8}" type="pres">
      <dgm:prSet presAssocID="{DCE84299-A9BB-44C8-909A-F47F9630A821}" presName="node" presStyleLbl="node1" presStyleIdx="0" presStyleCnt="4">
        <dgm:presLayoutVars>
          <dgm:bulletEnabled val="1"/>
        </dgm:presLayoutVars>
      </dgm:prSet>
      <dgm:spPr/>
    </dgm:pt>
    <dgm:pt modelId="{457DBF46-B26C-44C9-B431-3D79A15702F7}" type="pres">
      <dgm:prSet presAssocID="{EFD67270-59F2-465D-BF77-8ED47FB1B878}" presName="spacerL" presStyleCnt="0"/>
      <dgm:spPr/>
    </dgm:pt>
    <dgm:pt modelId="{2E409DBA-732D-41D1-8248-01B16C29F622}" type="pres">
      <dgm:prSet presAssocID="{EFD67270-59F2-465D-BF77-8ED47FB1B878}" presName="sibTrans" presStyleLbl="sibTrans2D1" presStyleIdx="0" presStyleCnt="3"/>
      <dgm:spPr/>
    </dgm:pt>
    <dgm:pt modelId="{CC7245BF-13BA-40C1-A83B-C5CDD9C4C70A}" type="pres">
      <dgm:prSet presAssocID="{EFD67270-59F2-465D-BF77-8ED47FB1B878}" presName="spacerR" presStyleCnt="0"/>
      <dgm:spPr/>
    </dgm:pt>
    <dgm:pt modelId="{2B548C91-D77F-41E4-B2C2-18C610F7B3C2}" type="pres">
      <dgm:prSet presAssocID="{8F009626-5866-42A4-A0C5-76CC2053E013}" presName="node" presStyleLbl="node1" presStyleIdx="1" presStyleCnt="4">
        <dgm:presLayoutVars>
          <dgm:bulletEnabled val="1"/>
        </dgm:presLayoutVars>
      </dgm:prSet>
      <dgm:spPr/>
    </dgm:pt>
    <dgm:pt modelId="{44268D1B-3376-4460-97D8-601A46B9D572}" type="pres">
      <dgm:prSet presAssocID="{B5AF4446-7006-454A-B196-F5028B359242}" presName="spacerL" presStyleCnt="0"/>
      <dgm:spPr/>
    </dgm:pt>
    <dgm:pt modelId="{9A855AAC-BE3F-4290-8F51-0050C2387E27}" type="pres">
      <dgm:prSet presAssocID="{B5AF4446-7006-454A-B196-F5028B359242}" presName="sibTrans" presStyleLbl="sibTrans2D1" presStyleIdx="1" presStyleCnt="3"/>
      <dgm:spPr/>
    </dgm:pt>
    <dgm:pt modelId="{F417D843-357E-4CEC-8D1B-9E5DD99F9510}" type="pres">
      <dgm:prSet presAssocID="{B5AF4446-7006-454A-B196-F5028B359242}" presName="spacerR" presStyleCnt="0"/>
      <dgm:spPr/>
    </dgm:pt>
    <dgm:pt modelId="{07D645A0-5007-4073-BB21-3B3D99F52F0D}" type="pres">
      <dgm:prSet presAssocID="{BBFE44AB-B69F-47A6-B35F-1440154D877E}" presName="node" presStyleLbl="node1" presStyleIdx="2" presStyleCnt="4">
        <dgm:presLayoutVars>
          <dgm:bulletEnabled val="1"/>
        </dgm:presLayoutVars>
      </dgm:prSet>
      <dgm:spPr/>
    </dgm:pt>
    <dgm:pt modelId="{F0CCA349-340D-443F-A61C-C6FBB29EEF36}" type="pres">
      <dgm:prSet presAssocID="{FBCEF5CF-A1AF-47B1-A32D-ECFC15D05A74}" presName="spacerL" presStyleCnt="0"/>
      <dgm:spPr/>
    </dgm:pt>
    <dgm:pt modelId="{BF014D8B-80E0-47C4-BE39-5F8D1CEFD808}" type="pres">
      <dgm:prSet presAssocID="{FBCEF5CF-A1AF-47B1-A32D-ECFC15D05A74}" presName="sibTrans" presStyleLbl="sibTrans2D1" presStyleIdx="2" presStyleCnt="3"/>
      <dgm:spPr/>
    </dgm:pt>
    <dgm:pt modelId="{962FEAFB-F638-4B13-A730-8DC402A4C953}" type="pres">
      <dgm:prSet presAssocID="{FBCEF5CF-A1AF-47B1-A32D-ECFC15D05A74}" presName="spacerR" presStyleCnt="0"/>
      <dgm:spPr/>
    </dgm:pt>
    <dgm:pt modelId="{1B36018F-E2A9-409E-9BDD-0CDC7DE2EBF4}" type="pres">
      <dgm:prSet presAssocID="{51D27990-D72B-4D6A-A818-5FCCBAB01D2D}" presName="node" presStyleLbl="node1" presStyleIdx="3" presStyleCnt="4">
        <dgm:presLayoutVars>
          <dgm:bulletEnabled val="1"/>
        </dgm:presLayoutVars>
      </dgm:prSet>
      <dgm:spPr/>
    </dgm:pt>
  </dgm:ptLst>
  <dgm:cxnLst>
    <dgm:cxn modelId="{19611103-8FCF-46E8-AAC0-6C97AA31A5B8}" type="presOf" srcId="{B5AF4446-7006-454A-B196-F5028B359242}" destId="{9A855AAC-BE3F-4290-8F51-0050C2387E27}" srcOrd="0" destOrd="0" presId="urn:microsoft.com/office/officeart/2005/8/layout/equation1"/>
    <dgm:cxn modelId="{9B88D808-B23B-4FB7-A436-DDD547BCAEF2}" type="presOf" srcId="{EFD67270-59F2-465D-BF77-8ED47FB1B878}" destId="{2E409DBA-732D-41D1-8248-01B16C29F622}" srcOrd="0" destOrd="0" presId="urn:microsoft.com/office/officeart/2005/8/layout/equation1"/>
    <dgm:cxn modelId="{4D65170F-4342-40CA-8EB8-B686E76AF538}" srcId="{B91BE44B-5E4A-4AC0-A6E4-30D6732610B1}" destId="{DCE84299-A9BB-44C8-909A-F47F9630A821}" srcOrd="0" destOrd="0" parTransId="{1CE913D9-D339-46D9-932A-AEB4B06C6FCA}" sibTransId="{EFD67270-59F2-465D-BF77-8ED47FB1B878}"/>
    <dgm:cxn modelId="{7C4F5A32-0A90-4BFD-803C-C9274544EE57}" type="presOf" srcId="{BBFE44AB-B69F-47A6-B35F-1440154D877E}" destId="{07D645A0-5007-4073-BB21-3B3D99F52F0D}" srcOrd="0" destOrd="0" presId="urn:microsoft.com/office/officeart/2005/8/layout/equation1"/>
    <dgm:cxn modelId="{5422AD33-7029-402C-95C3-6A30EB539D69}" type="presOf" srcId="{8F009626-5866-42A4-A0C5-76CC2053E013}" destId="{2B548C91-D77F-41E4-B2C2-18C610F7B3C2}" srcOrd="0" destOrd="0" presId="urn:microsoft.com/office/officeart/2005/8/layout/equation1"/>
    <dgm:cxn modelId="{1B9B8439-CCA2-4FE6-93C1-C6D6E498327C}" type="presOf" srcId="{FBCEF5CF-A1AF-47B1-A32D-ECFC15D05A74}" destId="{BF014D8B-80E0-47C4-BE39-5F8D1CEFD808}" srcOrd="0" destOrd="0" presId="urn:microsoft.com/office/officeart/2005/8/layout/equation1"/>
    <dgm:cxn modelId="{8F835B40-2D8B-4734-B136-CB2BF79057DF}" type="presOf" srcId="{B91BE44B-5E4A-4AC0-A6E4-30D6732610B1}" destId="{152D265A-4104-441B-B302-6665C0F88C09}" srcOrd="0" destOrd="0" presId="urn:microsoft.com/office/officeart/2005/8/layout/equation1"/>
    <dgm:cxn modelId="{E7FFC666-CD97-47B8-9C31-D42666A0340F}" srcId="{B91BE44B-5E4A-4AC0-A6E4-30D6732610B1}" destId="{8F009626-5866-42A4-A0C5-76CC2053E013}" srcOrd="1" destOrd="0" parTransId="{5EFA31CB-3C0E-4631-91B8-3849F297CD49}" sibTransId="{B5AF4446-7006-454A-B196-F5028B359242}"/>
    <dgm:cxn modelId="{2B790B70-F4AD-489E-90BA-435B40514877}" srcId="{B91BE44B-5E4A-4AC0-A6E4-30D6732610B1}" destId="{BBFE44AB-B69F-47A6-B35F-1440154D877E}" srcOrd="2" destOrd="0" parTransId="{E12B02EF-1323-4F20-B43C-916C9CA1790F}" sibTransId="{FBCEF5CF-A1AF-47B1-A32D-ECFC15D05A74}"/>
    <dgm:cxn modelId="{EAB79185-DB27-4DB6-9732-C7E668B9F3AC}" srcId="{B91BE44B-5E4A-4AC0-A6E4-30D6732610B1}" destId="{51D27990-D72B-4D6A-A818-5FCCBAB01D2D}" srcOrd="3" destOrd="0" parTransId="{0039129B-83C1-4133-88B7-290D37A13ACC}" sibTransId="{A27C39D7-7E0F-4091-BEDB-999D2E1C09CF}"/>
    <dgm:cxn modelId="{9783E4C8-A49F-4EBC-88EF-77BD7CD7081B}" type="presOf" srcId="{DCE84299-A9BB-44C8-909A-F47F9630A821}" destId="{3B62DD85-E53F-4A6A-9744-542E9523AFA8}" srcOrd="0" destOrd="0" presId="urn:microsoft.com/office/officeart/2005/8/layout/equation1"/>
    <dgm:cxn modelId="{EED2B2EF-507B-4AC8-8727-FF8010BB2E21}" type="presOf" srcId="{51D27990-D72B-4D6A-A818-5FCCBAB01D2D}" destId="{1B36018F-E2A9-409E-9BDD-0CDC7DE2EBF4}" srcOrd="0" destOrd="0" presId="urn:microsoft.com/office/officeart/2005/8/layout/equation1"/>
    <dgm:cxn modelId="{27BF9278-FD2D-49B2-88A5-9F4D4DF0970A}" type="presParOf" srcId="{152D265A-4104-441B-B302-6665C0F88C09}" destId="{3B62DD85-E53F-4A6A-9744-542E9523AFA8}" srcOrd="0" destOrd="0" presId="urn:microsoft.com/office/officeart/2005/8/layout/equation1"/>
    <dgm:cxn modelId="{1E21EFA0-6824-4359-A28C-8CE561126C53}" type="presParOf" srcId="{152D265A-4104-441B-B302-6665C0F88C09}" destId="{457DBF46-B26C-44C9-B431-3D79A15702F7}" srcOrd="1" destOrd="0" presId="urn:microsoft.com/office/officeart/2005/8/layout/equation1"/>
    <dgm:cxn modelId="{BF5EF7E4-5195-4C98-8511-5EDAC0D97375}" type="presParOf" srcId="{152D265A-4104-441B-B302-6665C0F88C09}" destId="{2E409DBA-732D-41D1-8248-01B16C29F622}" srcOrd="2" destOrd="0" presId="urn:microsoft.com/office/officeart/2005/8/layout/equation1"/>
    <dgm:cxn modelId="{F5FA90CF-6BF7-4128-A0A3-0301C34EC9D1}" type="presParOf" srcId="{152D265A-4104-441B-B302-6665C0F88C09}" destId="{CC7245BF-13BA-40C1-A83B-C5CDD9C4C70A}" srcOrd="3" destOrd="0" presId="urn:microsoft.com/office/officeart/2005/8/layout/equation1"/>
    <dgm:cxn modelId="{0FADCC7D-92C3-4EC8-BF15-66255A772369}" type="presParOf" srcId="{152D265A-4104-441B-B302-6665C0F88C09}" destId="{2B548C91-D77F-41E4-B2C2-18C610F7B3C2}" srcOrd="4" destOrd="0" presId="urn:microsoft.com/office/officeart/2005/8/layout/equation1"/>
    <dgm:cxn modelId="{10A90AAD-290D-493E-97FC-CF7268752104}" type="presParOf" srcId="{152D265A-4104-441B-B302-6665C0F88C09}" destId="{44268D1B-3376-4460-97D8-601A46B9D572}" srcOrd="5" destOrd="0" presId="urn:microsoft.com/office/officeart/2005/8/layout/equation1"/>
    <dgm:cxn modelId="{A047B1E6-50CE-4557-9646-9F2752FA4F7B}" type="presParOf" srcId="{152D265A-4104-441B-B302-6665C0F88C09}" destId="{9A855AAC-BE3F-4290-8F51-0050C2387E27}" srcOrd="6" destOrd="0" presId="urn:microsoft.com/office/officeart/2005/8/layout/equation1"/>
    <dgm:cxn modelId="{2AAAB52D-9FD3-44E4-A567-A64AFD541616}" type="presParOf" srcId="{152D265A-4104-441B-B302-6665C0F88C09}" destId="{F417D843-357E-4CEC-8D1B-9E5DD99F9510}" srcOrd="7" destOrd="0" presId="urn:microsoft.com/office/officeart/2005/8/layout/equation1"/>
    <dgm:cxn modelId="{D59845C6-0457-41C6-8215-76104C9ED235}" type="presParOf" srcId="{152D265A-4104-441B-B302-6665C0F88C09}" destId="{07D645A0-5007-4073-BB21-3B3D99F52F0D}" srcOrd="8" destOrd="0" presId="urn:microsoft.com/office/officeart/2005/8/layout/equation1"/>
    <dgm:cxn modelId="{AB2AFEC7-01C3-40FB-B52A-7814717F80E2}" type="presParOf" srcId="{152D265A-4104-441B-B302-6665C0F88C09}" destId="{F0CCA349-340D-443F-A61C-C6FBB29EEF36}" srcOrd="9" destOrd="0" presId="urn:microsoft.com/office/officeart/2005/8/layout/equation1"/>
    <dgm:cxn modelId="{3AE0FFAC-B5C0-4A36-B908-090FCF39B137}" type="presParOf" srcId="{152D265A-4104-441B-B302-6665C0F88C09}" destId="{BF014D8B-80E0-47C4-BE39-5F8D1CEFD808}" srcOrd="10" destOrd="0" presId="urn:microsoft.com/office/officeart/2005/8/layout/equation1"/>
    <dgm:cxn modelId="{6879EEC5-182C-4746-BF4E-C94E44C749DB}" type="presParOf" srcId="{152D265A-4104-441B-B302-6665C0F88C09}" destId="{962FEAFB-F638-4B13-A730-8DC402A4C953}" srcOrd="11" destOrd="0" presId="urn:microsoft.com/office/officeart/2005/8/layout/equation1"/>
    <dgm:cxn modelId="{25BB900B-5326-460F-B326-613ECBF24D0D}" type="presParOf" srcId="{152D265A-4104-441B-B302-6665C0F88C09}" destId="{1B36018F-E2A9-409E-9BDD-0CDC7DE2EBF4}" srcOrd="12" destOrd="0" presId="urn:microsoft.com/office/officeart/2005/8/layout/equati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8E98D7-2553-452D-9201-A635B2703F5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zh-CN" altLang="en-US"/>
        </a:p>
      </dgm:t>
    </dgm:pt>
    <dgm:pt modelId="{D041D30D-0A13-4B90-AE0C-92C51F53C39A}">
      <dgm:prSet phldrT="[文本]"/>
      <dgm:spPr/>
      <dgm:t>
        <a:bodyPr/>
        <a:lstStyle/>
        <a:p>
          <a:r>
            <a:rPr lang="zh-CN" altLang="en-US" dirty="0"/>
            <a:t>跨境直购</a:t>
          </a:r>
          <a:r>
            <a:rPr lang="en-US" altLang="zh-CN" dirty="0"/>
            <a:t>9610</a:t>
          </a:r>
          <a:endParaRPr lang="zh-CN" altLang="en-US" dirty="0"/>
        </a:p>
      </dgm:t>
    </dgm:pt>
    <dgm:pt modelId="{E99C0CD6-4A73-4087-B0FA-DEBC02D3CC02}" cxnId="{9833CA1C-CBAA-4A3D-8950-AED6CF7B7D96}" type="parTrans">
      <dgm:prSet/>
      <dgm:spPr/>
      <dgm:t>
        <a:bodyPr/>
        <a:lstStyle/>
        <a:p>
          <a:endParaRPr lang="zh-CN" altLang="en-US"/>
        </a:p>
      </dgm:t>
    </dgm:pt>
    <dgm:pt modelId="{4D4A7626-8704-4DD5-8E8E-6214CED259AE}" cxnId="{9833CA1C-CBAA-4A3D-8950-AED6CF7B7D96}" type="sibTrans">
      <dgm:prSet/>
      <dgm:spPr/>
      <dgm:t>
        <a:bodyPr/>
        <a:lstStyle/>
        <a:p>
          <a:endParaRPr lang="zh-CN" altLang="en-US"/>
        </a:p>
      </dgm:t>
    </dgm:pt>
    <dgm:pt modelId="{AE71A4D3-3227-47DA-BEE0-1B51F6D048FC}">
      <dgm:prSet phldrT="[文本]" custT="1"/>
      <dgm:spPr/>
      <dgm:t>
        <a:bodyPr/>
        <a:lstStyle/>
        <a:p>
          <a:r>
            <a:rPr lang="en-US" altLang="zh-CN" sz="1600" dirty="0">
              <a:solidFill>
                <a:schemeClr val="accent1">
                  <a:lumMod val="50000"/>
                </a:schemeClr>
              </a:solidFill>
            </a:rPr>
            <a:t>2014</a:t>
          </a:r>
          <a:r>
            <a:rPr lang="zh-CN" altLang="en-US" sz="1600" dirty="0">
              <a:solidFill>
                <a:schemeClr val="accent1">
                  <a:lumMod val="50000"/>
                </a:schemeClr>
              </a:solidFill>
            </a:rPr>
            <a:t>年</a:t>
          </a:r>
          <a:r>
            <a:rPr lang="en-US" altLang="zh-CN" sz="1600" dirty="0">
              <a:solidFill>
                <a:schemeClr val="accent1">
                  <a:lumMod val="50000"/>
                </a:schemeClr>
              </a:solidFill>
            </a:rPr>
            <a:t>12</a:t>
          </a:r>
          <a:r>
            <a:rPr lang="zh-CN" altLang="en-US" sz="1600" dirty="0">
              <a:solidFill>
                <a:schemeClr val="accent1">
                  <a:lumMod val="50000"/>
                </a:schemeClr>
              </a:solidFill>
            </a:rPr>
            <a:t>号公告增列</a:t>
          </a:r>
          <a:r>
            <a:rPr lang="en-US" altLang="zh-CN" sz="1100" dirty="0">
              <a:solidFill>
                <a:schemeClr val="accent1">
                  <a:lumMod val="50000"/>
                </a:schemeClr>
              </a:solidFill>
            </a:rPr>
            <a:t>Customs Announcement </a:t>
          </a:r>
          <a:r>
            <a:rPr lang="en-US" altLang="zh-CN" sz="1600" dirty="0">
              <a:solidFill>
                <a:schemeClr val="accent1">
                  <a:lumMod val="50000"/>
                </a:schemeClr>
              </a:solidFill>
            </a:rPr>
            <a:t>No12,2014</a:t>
          </a:r>
          <a:endParaRPr lang="zh-CN" altLang="en-US" sz="1600" dirty="0">
            <a:solidFill>
              <a:schemeClr val="accent1">
                <a:lumMod val="50000"/>
              </a:schemeClr>
            </a:solidFill>
          </a:endParaRPr>
        </a:p>
      </dgm:t>
    </dgm:pt>
    <dgm:pt modelId="{7D71576C-0BAE-43E4-9D1E-0F77AAAB0E83}" cxnId="{6BD2280E-6561-4F66-9F0C-27852D0C3665}" type="parTrans">
      <dgm:prSet/>
      <dgm:spPr/>
      <dgm:t>
        <a:bodyPr/>
        <a:lstStyle/>
        <a:p>
          <a:endParaRPr lang="zh-CN" altLang="en-US"/>
        </a:p>
      </dgm:t>
    </dgm:pt>
    <dgm:pt modelId="{4B1578ED-CFE2-460B-8887-C8EE96AA9411}" cxnId="{6BD2280E-6561-4F66-9F0C-27852D0C3665}" type="sibTrans">
      <dgm:prSet/>
      <dgm:spPr/>
      <dgm:t>
        <a:bodyPr/>
        <a:lstStyle/>
        <a:p>
          <a:endParaRPr lang="zh-CN" altLang="en-US"/>
        </a:p>
      </dgm:t>
    </dgm:pt>
    <dgm:pt modelId="{15F40A40-6D64-402B-81CC-4BD561B0F944}">
      <dgm:prSet phldrT="[文本]"/>
      <dgm:spPr/>
      <dgm:t>
        <a:bodyPr/>
        <a:lstStyle/>
        <a:p>
          <a:r>
            <a:rPr lang="zh-CN" altLang="en-US" dirty="0"/>
            <a:t>网购保税</a:t>
          </a:r>
          <a:r>
            <a:rPr lang="en-US" altLang="zh-CN" dirty="0"/>
            <a:t>1210</a:t>
          </a:r>
          <a:endParaRPr lang="zh-CN" altLang="en-US" dirty="0"/>
        </a:p>
      </dgm:t>
    </dgm:pt>
    <dgm:pt modelId="{797F8812-CC31-4F37-BF23-2F6850E8E960}" cxnId="{7C87B9E3-90E9-4F91-98B4-E5ADB86478C8}" type="parTrans">
      <dgm:prSet/>
      <dgm:spPr/>
      <dgm:t>
        <a:bodyPr/>
        <a:lstStyle/>
        <a:p>
          <a:endParaRPr lang="zh-CN" altLang="en-US"/>
        </a:p>
      </dgm:t>
    </dgm:pt>
    <dgm:pt modelId="{59FBFC7A-B166-4E46-A3E3-1EA877BB0498}" cxnId="{7C87B9E3-90E9-4F91-98B4-E5ADB86478C8}" type="sibTrans">
      <dgm:prSet/>
      <dgm:spPr/>
      <dgm:t>
        <a:bodyPr/>
        <a:lstStyle/>
        <a:p>
          <a:endParaRPr lang="zh-CN" altLang="en-US"/>
        </a:p>
      </dgm:t>
    </dgm:pt>
    <dgm:pt modelId="{FAFA1F89-CF9E-4816-A89C-E7F772353FC7}">
      <dgm:prSet phldrT="[文本]" custT="1"/>
      <dgm:spPr/>
      <dgm:t>
        <a:bodyPr/>
        <a:lstStyle/>
        <a:p>
          <a:r>
            <a:rPr lang="en-US" altLang="zh-CN" sz="1600" dirty="0">
              <a:solidFill>
                <a:schemeClr val="accent1">
                  <a:lumMod val="50000"/>
                </a:schemeClr>
              </a:solidFill>
            </a:rPr>
            <a:t>2014</a:t>
          </a:r>
          <a:r>
            <a:rPr lang="zh-CN" altLang="en-US" sz="1600" dirty="0">
              <a:solidFill>
                <a:schemeClr val="accent1">
                  <a:lumMod val="50000"/>
                </a:schemeClr>
              </a:solidFill>
            </a:rPr>
            <a:t>年</a:t>
          </a:r>
          <a:r>
            <a:rPr lang="en-US" altLang="zh-CN" sz="1600" dirty="0">
              <a:solidFill>
                <a:schemeClr val="accent1">
                  <a:lumMod val="50000"/>
                </a:schemeClr>
              </a:solidFill>
            </a:rPr>
            <a:t>57</a:t>
          </a:r>
          <a:r>
            <a:rPr lang="zh-CN" altLang="en-US" sz="1600" dirty="0">
              <a:solidFill>
                <a:schemeClr val="accent1">
                  <a:lumMod val="50000"/>
                </a:schemeClr>
              </a:solidFill>
            </a:rPr>
            <a:t>号公告增列</a:t>
          </a:r>
          <a:r>
            <a:rPr lang="en-US" altLang="zh-CN" sz="1100" dirty="0">
              <a:solidFill>
                <a:schemeClr val="accent1">
                  <a:lumMod val="50000"/>
                </a:schemeClr>
              </a:solidFill>
            </a:rPr>
            <a:t>Customs Announcement </a:t>
          </a:r>
          <a:r>
            <a:rPr lang="en-US" altLang="zh-CN" sz="1600" dirty="0">
              <a:solidFill>
                <a:schemeClr val="accent1">
                  <a:lumMod val="50000"/>
                </a:schemeClr>
              </a:solidFill>
            </a:rPr>
            <a:t>No57,2014</a:t>
          </a:r>
          <a:endParaRPr lang="zh-CN" altLang="en-US" sz="1600" dirty="0">
            <a:solidFill>
              <a:schemeClr val="accent1">
                <a:lumMod val="50000"/>
              </a:schemeClr>
            </a:solidFill>
          </a:endParaRPr>
        </a:p>
      </dgm:t>
    </dgm:pt>
    <dgm:pt modelId="{53FC3BB6-B2E8-44DB-A120-90DC9CB371B5}" cxnId="{05EA0E2F-FAA4-487D-8440-AA69F2385925}" type="parTrans">
      <dgm:prSet/>
      <dgm:spPr/>
      <dgm:t>
        <a:bodyPr/>
        <a:lstStyle/>
        <a:p>
          <a:endParaRPr lang="zh-CN" altLang="en-US"/>
        </a:p>
      </dgm:t>
    </dgm:pt>
    <dgm:pt modelId="{BC845369-C1A7-4DBF-B51E-E8ECEF873B58}" cxnId="{05EA0E2F-FAA4-487D-8440-AA69F2385925}" type="sibTrans">
      <dgm:prSet/>
      <dgm:spPr/>
      <dgm:t>
        <a:bodyPr/>
        <a:lstStyle/>
        <a:p>
          <a:endParaRPr lang="zh-CN" altLang="en-US"/>
        </a:p>
      </dgm:t>
    </dgm:pt>
    <dgm:pt modelId="{90629659-7307-417B-89FA-47DE047AAA68}">
      <dgm:prSet phldrT="[文本]"/>
      <dgm:spPr/>
      <dgm:t>
        <a:bodyPr/>
        <a:lstStyle/>
        <a:p>
          <a:r>
            <a:rPr lang="zh-CN" altLang="en-US" dirty="0"/>
            <a:t>网购保税</a:t>
          </a:r>
          <a:r>
            <a:rPr lang="en-US" altLang="zh-CN" dirty="0"/>
            <a:t>A1239</a:t>
          </a:r>
          <a:endParaRPr lang="zh-CN" altLang="en-US" dirty="0"/>
        </a:p>
      </dgm:t>
    </dgm:pt>
    <dgm:pt modelId="{BD2BBCC0-FD66-484B-BE3E-72D61D1868F7}" cxnId="{2604D800-8DD2-4498-ACCB-3C0B920FF9ED}" type="parTrans">
      <dgm:prSet/>
      <dgm:spPr/>
      <dgm:t>
        <a:bodyPr/>
        <a:lstStyle/>
        <a:p>
          <a:endParaRPr lang="zh-CN" altLang="en-US"/>
        </a:p>
      </dgm:t>
    </dgm:pt>
    <dgm:pt modelId="{71B88EDB-5E13-4B31-B91D-656239EEA2D1}" cxnId="{2604D800-8DD2-4498-ACCB-3C0B920FF9ED}" type="sibTrans">
      <dgm:prSet/>
      <dgm:spPr/>
      <dgm:t>
        <a:bodyPr/>
        <a:lstStyle/>
        <a:p>
          <a:endParaRPr lang="zh-CN" altLang="en-US"/>
        </a:p>
      </dgm:t>
    </dgm:pt>
    <dgm:pt modelId="{573D72F5-ADD1-4C75-B29D-3624448DCD8F}">
      <dgm:prSet phldrT="[文本]" custT="1"/>
      <dgm:spPr/>
      <dgm:t>
        <a:bodyPr/>
        <a:lstStyle/>
        <a:p>
          <a:r>
            <a:rPr lang="en-US" altLang="zh-CN" sz="1600" dirty="0">
              <a:solidFill>
                <a:schemeClr val="accent1">
                  <a:lumMod val="50000"/>
                </a:schemeClr>
              </a:solidFill>
            </a:rPr>
            <a:t>2016</a:t>
          </a:r>
          <a:r>
            <a:rPr lang="zh-CN" altLang="en-US" sz="1600" dirty="0">
              <a:solidFill>
                <a:schemeClr val="accent1">
                  <a:lumMod val="50000"/>
                </a:schemeClr>
              </a:solidFill>
            </a:rPr>
            <a:t>年</a:t>
          </a:r>
          <a:r>
            <a:rPr lang="en-US" altLang="zh-CN" sz="1600" dirty="0">
              <a:solidFill>
                <a:schemeClr val="accent1">
                  <a:lumMod val="50000"/>
                </a:schemeClr>
              </a:solidFill>
            </a:rPr>
            <a:t>75</a:t>
          </a:r>
          <a:r>
            <a:rPr lang="zh-CN" altLang="en-US" sz="1600" dirty="0">
              <a:solidFill>
                <a:schemeClr val="accent1">
                  <a:lumMod val="50000"/>
                </a:schemeClr>
              </a:solidFill>
            </a:rPr>
            <a:t>号公告增列</a:t>
          </a:r>
          <a:r>
            <a:rPr lang="en-US" altLang="zh-CN" sz="1100" dirty="0">
              <a:solidFill>
                <a:schemeClr val="accent1">
                  <a:lumMod val="50000"/>
                </a:schemeClr>
              </a:solidFill>
            </a:rPr>
            <a:t>Customs Announcement</a:t>
          </a:r>
          <a:r>
            <a:rPr lang="en-US" altLang="zh-CN" sz="1600" dirty="0">
              <a:solidFill>
                <a:schemeClr val="accent1">
                  <a:lumMod val="50000"/>
                </a:schemeClr>
              </a:solidFill>
            </a:rPr>
            <a:t> No75,2016</a:t>
          </a:r>
          <a:endParaRPr lang="zh-CN" altLang="en-US" sz="1600" dirty="0">
            <a:solidFill>
              <a:schemeClr val="accent1">
                <a:lumMod val="50000"/>
              </a:schemeClr>
            </a:solidFill>
          </a:endParaRPr>
        </a:p>
      </dgm:t>
    </dgm:pt>
    <dgm:pt modelId="{1D93D2EF-10D8-48D9-9C0D-95B0EFD33338}" cxnId="{A2202B23-32BE-49C3-989A-5FF7F4E5A38D}" type="parTrans">
      <dgm:prSet/>
      <dgm:spPr/>
      <dgm:t>
        <a:bodyPr/>
        <a:lstStyle/>
        <a:p>
          <a:endParaRPr lang="zh-CN" altLang="en-US"/>
        </a:p>
      </dgm:t>
    </dgm:pt>
    <dgm:pt modelId="{28638BEA-3C3C-4BF4-B0B0-A6197A34B590}" cxnId="{A2202B23-32BE-49C3-989A-5FF7F4E5A38D}" type="sibTrans">
      <dgm:prSet/>
      <dgm:spPr/>
      <dgm:t>
        <a:bodyPr/>
        <a:lstStyle/>
        <a:p>
          <a:endParaRPr lang="zh-CN" altLang="en-US"/>
        </a:p>
      </dgm:t>
    </dgm:pt>
    <dgm:pt modelId="{C3CCD412-E343-450A-80EC-DEDDA400EBA6}">
      <dgm:prSet phldrT="[文本]" custT="1"/>
      <dgm:spPr/>
      <dgm:t>
        <a:bodyPr/>
        <a:lstStyle/>
        <a:p>
          <a:r>
            <a:rPr lang="en-US" altLang="zh-CN" sz="1600" dirty="0">
              <a:solidFill>
                <a:schemeClr val="accent1">
                  <a:lumMod val="50000"/>
                </a:schemeClr>
              </a:solidFill>
            </a:rPr>
            <a:t>B2C</a:t>
          </a:r>
          <a:endParaRPr lang="zh-CN" altLang="en-US" sz="1600" dirty="0">
            <a:solidFill>
              <a:schemeClr val="accent1">
                <a:lumMod val="50000"/>
              </a:schemeClr>
            </a:solidFill>
          </a:endParaRPr>
        </a:p>
      </dgm:t>
    </dgm:pt>
    <dgm:pt modelId="{D20B410A-5D1D-483A-9569-692F7B1B5576}" cxnId="{D667759F-E10B-4F15-BFB3-A65E909AC533}" type="parTrans">
      <dgm:prSet/>
      <dgm:spPr/>
      <dgm:t>
        <a:bodyPr/>
        <a:lstStyle/>
        <a:p>
          <a:endParaRPr lang="zh-CN" altLang="en-US"/>
        </a:p>
      </dgm:t>
    </dgm:pt>
    <dgm:pt modelId="{4A7E733C-8132-446F-B0BB-FB49724447B0}" cxnId="{D667759F-E10B-4F15-BFB3-A65E909AC533}" type="sibTrans">
      <dgm:prSet/>
      <dgm:spPr/>
      <dgm:t>
        <a:bodyPr/>
        <a:lstStyle/>
        <a:p>
          <a:endParaRPr lang="zh-CN" altLang="en-US"/>
        </a:p>
      </dgm:t>
    </dgm:pt>
    <dgm:pt modelId="{7B4A3DB7-8034-46FE-A62B-AA99CF10A4F3}">
      <dgm:prSet phldrT="[文本]" custT="1"/>
      <dgm:spPr/>
      <dgm:t>
        <a:bodyPr/>
        <a:lstStyle/>
        <a:p>
          <a:r>
            <a:rPr lang="zh-CN" altLang="en-US" sz="1600" dirty="0">
              <a:solidFill>
                <a:schemeClr val="accent1">
                  <a:lumMod val="50000"/>
                </a:schemeClr>
              </a:solidFill>
            </a:rPr>
            <a:t>进口及出口</a:t>
          </a:r>
          <a:r>
            <a:rPr lang="en-US" altLang="zh-CN" sz="1600" dirty="0">
              <a:solidFill>
                <a:schemeClr val="accent1">
                  <a:lumMod val="50000"/>
                </a:schemeClr>
              </a:solidFill>
            </a:rPr>
            <a:t>IM&amp;EX</a:t>
          </a:r>
          <a:endParaRPr lang="zh-CN" altLang="en-US" sz="1600" dirty="0">
            <a:solidFill>
              <a:schemeClr val="accent1">
                <a:lumMod val="50000"/>
              </a:schemeClr>
            </a:solidFill>
          </a:endParaRPr>
        </a:p>
      </dgm:t>
    </dgm:pt>
    <dgm:pt modelId="{39FBF108-527C-4DE9-9710-F2CFA2535942}" cxnId="{CBD14777-C56D-44B1-8783-4CAD46309D48}" type="parTrans">
      <dgm:prSet/>
      <dgm:spPr/>
      <dgm:t>
        <a:bodyPr/>
        <a:lstStyle/>
        <a:p>
          <a:endParaRPr lang="zh-CN" altLang="en-US"/>
        </a:p>
      </dgm:t>
    </dgm:pt>
    <dgm:pt modelId="{E6989FD3-DA5A-4B55-A4AA-45BF67958EB8}" cxnId="{CBD14777-C56D-44B1-8783-4CAD46309D48}" type="sibTrans">
      <dgm:prSet/>
      <dgm:spPr/>
      <dgm:t>
        <a:bodyPr/>
        <a:lstStyle/>
        <a:p>
          <a:endParaRPr lang="zh-CN" altLang="en-US"/>
        </a:p>
      </dgm:t>
    </dgm:pt>
    <dgm:pt modelId="{B0A10970-4A6B-4FBB-9454-A729F1C010E2}">
      <dgm:prSet phldrT="[文本]" custT="1"/>
      <dgm:spPr/>
      <dgm:t>
        <a:bodyPr/>
        <a:lstStyle/>
        <a:p>
          <a:r>
            <a:rPr lang="en-US" altLang="zh-CN" sz="1600" dirty="0">
              <a:solidFill>
                <a:schemeClr val="accent1">
                  <a:lumMod val="50000"/>
                </a:schemeClr>
              </a:solidFill>
            </a:rPr>
            <a:t>B2B2C</a:t>
          </a:r>
          <a:endParaRPr lang="zh-CN" altLang="en-US" sz="1600" dirty="0">
            <a:solidFill>
              <a:schemeClr val="accent1">
                <a:lumMod val="50000"/>
              </a:schemeClr>
            </a:solidFill>
          </a:endParaRPr>
        </a:p>
      </dgm:t>
    </dgm:pt>
    <dgm:pt modelId="{E74E5251-01F4-4016-AF54-5E1028447001}" cxnId="{BAAB24D1-31C2-48AA-B4E4-C99CAB47087F}" type="parTrans">
      <dgm:prSet/>
      <dgm:spPr/>
      <dgm:t>
        <a:bodyPr/>
        <a:lstStyle/>
        <a:p>
          <a:endParaRPr lang="zh-CN" altLang="en-US"/>
        </a:p>
      </dgm:t>
    </dgm:pt>
    <dgm:pt modelId="{6AA48DA1-C9F0-4AF3-AE9D-07A4A8010295}" cxnId="{BAAB24D1-31C2-48AA-B4E4-C99CAB47087F}" type="sibTrans">
      <dgm:prSet/>
      <dgm:spPr/>
      <dgm:t>
        <a:bodyPr/>
        <a:lstStyle/>
        <a:p>
          <a:endParaRPr lang="zh-CN" altLang="en-US"/>
        </a:p>
      </dgm:t>
    </dgm:pt>
    <dgm:pt modelId="{D43F479C-3542-4C66-8BC2-7D3353DB74AE}">
      <dgm:prSet phldrT="[文本]" custT="1"/>
      <dgm:spPr/>
      <dgm:t>
        <a:bodyPr/>
        <a:lstStyle/>
        <a:p>
          <a:r>
            <a:rPr lang="zh-CN" altLang="en-US" sz="1600" dirty="0">
              <a:solidFill>
                <a:schemeClr val="accent1">
                  <a:lumMod val="50000"/>
                </a:schemeClr>
              </a:solidFill>
            </a:rPr>
            <a:t>进口为主，少量出口</a:t>
          </a:r>
          <a:r>
            <a:rPr lang="en-US" altLang="zh-CN" sz="1600" dirty="0">
              <a:solidFill>
                <a:schemeClr val="accent1">
                  <a:lumMod val="50000"/>
                </a:schemeClr>
              </a:solidFill>
            </a:rPr>
            <a:t>Mostly IM</a:t>
          </a:r>
          <a:endParaRPr lang="zh-CN" altLang="en-US" sz="1600" dirty="0">
            <a:solidFill>
              <a:schemeClr val="accent1">
                <a:lumMod val="50000"/>
              </a:schemeClr>
            </a:solidFill>
          </a:endParaRPr>
        </a:p>
      </dgm:t>
    </dgm:pt>
    <dgm:pt modelId="{D9BC54D8-C293-4064-8BF2-EDCE3114EBAC}" cxnId="{59A8BC65-D9BF-425C-9422-0B1DD4EEFA34}" type="parTrans">
      <dgm:prSet/>
      <dgm:spPr/>
      <dgm:t>
        <a:bodyPr/>
        <a:lstStyle/>
        <a:p>
          <a:endParaRPr lang="zh-CN" altLang="en-US"/>
        </a:p>
      </dgm:t>
    </dgm:pt>
    <dgm:pt modelId="{FEE1ECF0-DC1D-458E-B149-33A887F86E67}" cxnId="{59A8BC65-D9BF-425C-9422-0B1DD4EEFA34}" type="sibTrans">
      <dgm:prSet/>
      <dgm:spPr/>
      <dgm:t>
        <a:bodyPr/>
        <a:lstStyle/>
        <a:p>
          <a:endParaRPr lang="zh-CN" altLang="en-US"/>
        </a:p>
      </dgm:t>
    </dgm:pt>
    <dgm:pt modelId="{9E1D437C-4E02-4DE6-A6C4-F2DD337E6E20}">
      <dgm:prSet phldrT="[文本]" custT="1"/>
      <dgm:spPr/>
      <dgm:t>
        <a:bodyPr/>
        <a:lstStyle/>
        <a:p>
          <a:r>
            <a:rPr lang="en-US" altLang="zh-CN" sz="1600" dirty="0">
              <a:solidFill>
                <a:schemeClr val="accent1">
                  <a:lumMod val="50000"/>
                </a:schemeClr>
              </a:solidFill>
            </a:rPr>
            <a:t>B2B2C</a:t>
          </a:r>
          <a:endParaRPr lang="zh-CN" altLang="en-US" sz="1600" dirty="0">
            <a:solidFill>
              <a:schemeClr val="accent1">
                <a:lumMod val="50000"/>
              </a:schemeClr>
            </a:solidFill>
          </a:endParaRPr>
        </a:p>
      </dgm:t>
    </dgm:pt>
    <dgm:pt modelId="{06E095D7-7401-4EBB-8BC7-CF7932AE71C0}" cxnId="{58A54235-763F-4E5C-BCA1-3187D7C6F485}" type="parTrans">
      <dgm:prSet/>
      <dgm:spPr/>
      <dgm:t>
        <a:bodyPr/>
        <a:lstStyle/>
        <a:p>
          <a:endParaRPr lang="zh-CN" altLang="en-US"/>
        </a:p>
      </dgm:t>
    </dgm:pt>
    <dgm:pt modelId="{80B9DA67-9311-4FD2-9C10-AD42A9417B29}" cxnId="{58A54235-763F-4E5C-BCA1-3187D7C6F485}" type="sibTrans">
      <dgm:prSet/>
      <dgm:spPr/>
      <dgm:t>
        <a:bodyPr/>
        <a:lstStyle/>
        <a:p>
          <a:endParaRPr lang="zh-CN" altLang="en-US"/>
        </a:p>
      </dgm:t>
    </dgm:pt>
    <dgm:pt modelId="{6B581EC2-5351-4542-8BFA-5C658844DA75}">
      <dgm:prSet phldrT="[文本]" custT="1"/>
      <dgm:spPr/>
      <dgm:t>
        <a:bodyPr/>
        <a:lstStyle/>
        <a:p>
          <a:r>
            <a:rPr lang="zh-CN" altLang="en-US" sz="1600" dirty="0">
              <a:solidFill>
                <a:schemeClr val="accent1">
                  <a:lumMod val="50000"/>
                </a:schemeClr>
              </a:solidFill>
            </a:rPr>
            <a:t>进口</a:t>
          </a:r>
          <a:r>
            <a:rPr lang="en-US" altLang="zh-CN" sz="1600" dirty="0">
              <a:solidFill>
                <a:schemeClr val="accent1">
                  <a:lumMod val="50000"/>
                </a:schemeClr>
              </a:solidFill>
            </a:rPr>
            <a:t>(</a:t>
          </a:r>
          <a:r>
            <a:rPr lang="zh-CN" altLang="en-US" sz="1600" dirty="0">
              <a:solidFill>
                <a:schemeClr val="accent1">
                  <a:lumMod val="50000"/>
                </a:schemeClr>
              </a:solidFill>
            </a:rPr>
            <a:t>非试点地区</a:t>
          </a:r>
          <a:r>
            <a:rPr lang="en-US" altLang="zh-CN" sz="1600" dirty="0">
              <a:solidFill>
                <a:schemeClr val="accent1">
                  <a:lumMod val="50000"/>
                </a:schemeClr>
              </a:solidFill>
            </a:rPr>
            <a:t>)IM</a:t>
          </a:r>
          <a:endParaRPr lang="zh-CN" altLang="en-US" sz="1600" dirty="0">
            <a:solidFill>
              <a:schemeClr val="accent1">
                <a:lumMod val="50000"/>
              </a:schemeClr>
            </a:solidFill>
          </a:endParaRPr>
        </a:p>
      </dgm:t>
    </dgm:pt>
    <dgm:pt modelId="{1A4A2553-800D-4D18-9161-32904F197676}" cxnId="{145A9861-4422-48B1-A0AA-27EA90D495D7}" type="parTrans">
      <dgm:prSet/>
      <dgm:spPr/>
      <dgm:t>
        <a:bodyPr/>
        <a:lstStyle/>
        <a:p>
          <a:endParaRPr lang="zh-CN" altLang="en-US"/>
        </a:p>
      </dgm:t>
    </dgm:pt>
    <dgm:pt modelId="{F97FD1AF-DE4B-4E19-B975-AD81B5702148}" cxnId="{145A9861-4422-48B1-A0AA-27EA90D495D7}" type="sibTrans">
      <dgm:prSet/>
      <dgm:spPr/>
      <dgm:t>
        <a:bodyPr/>
        <a:lstStyle/>
        <a:p>
          <a:endParaRPr lang="zh-CN" altLang="en-US"/>
        </a:p>
      </dgm:t>
    </dgm:pt>
    <dgm:pt modelId="{E1A75ED9-4930-4648-8827-53B5B264719D}">
      <dgm:prSet phldrT="[文本]"/>
      <dgm:spPr/>
      <dgm:t>
        <a:bodyPr/>
        <a:lstStyle/>
        <a:p>
          <a:r>
            <a:rPr lang="en-US" altLang="zh-CN" dirty="0"/>
            <a:t>B2B</a:t>
          </a:r>
          <a:r>
            <a:rPr lang="zh-CN" altLang="en-US" dirty="0"/>
            <a:t>出口</a:t>
          </a:r>
          <a:r>
            <a:rPr lang="en-US" altLang="zh-CN" dirty="0"/>
            <a:t>9710</a:t>
          </a:r>
          <a:endParaRPr lang="zh-CN" altLang="en-US" dirty="0"/>
        </a:p>
      </dgm:t>
    </dgm:pt>
    <dgm:pt modelId="{7EAD16B3-41EB-4D2A-9C43-59AC3316C31F}" cxnId="{D632F660-40C8-4F15-9FF0-B24D09C67BE6}" type="parTrans">
      <dgm:prSet/>
      <dgm:spPr/>
      <dgm:t>
        <a:bodyPr/>
        <a:lstStyle/>
        <a:p>
          <a:endParaRPr lang="zh-CN" altLang="en-US"/>
        </a:p>
      </dgm:t>
    </dgm:pt>
    <dgm:pt modelId="{D940CF23-48E5-4F9F-B9FC-7B3EC56EFB41}" cxnId="{D632F660-40C8-4F15-9FF0-B24D09C67BE6}" type="sibTrans">
      <dgm:prSet/>
      <dgm:spPr/>
      <dgm:t>
        <a:bodyPr/>
        <a:lstStyle/>
        <a:p>
          <a:endParaRPr lang="zh-CN" altLang="en-US"/>
        </a:p>
      </dgm:t>
    </dgm:pt>
    <dgm:pt modelId="{12208304-6F1A-4E20-BA54-AB2BFBA81ABB}">
      <dgm:prSet phldrT="[文本]" custT="1"/>
      <dgm:spPr/>
      <dgm:t>
        <a:bodyPr/>
        <a:lstStyle/>
        <a:p>
          <a:r>
            <a:rPr lang="en-US" altLang="zh-CN" sz="1600" dirty="0">
              <a:solidFill>
                <a:schemeClr val="accent1">
                  <a:lumMod val="50000"/>
                </a:schemeClr>
              </a:solidFill>
            </a:rPr>
            <a:t>2020</a:t>
          </a:r>
          <a:r>
            <a:rPr lang="zh-CN" altLang="en-US" sz="1600" dirty="0">
              <a:solidFill>
                <a:schemeClr val="accent1">
                  <a:lumMod val="50000"/>
                </a:schemeClr>
              </a:solidFill>
            </a:rPr>
            <a:t>年</a:t>
          </a:r>
          <a:r>
            <a:rPr lang="en-US" altLang="zh-CN" sz="1600" dirty="0">
              <a:solidFill>
                <a:schemeClr val="accent1">
                  <a:lumMod val="50000"/>
                </a:schemeClr>
              </a:solidFill>
            </a:rPr>
            <a:t>75</a:t>
          </a:r>
          <a:r>
            <a:rPr lang="zh-CN" altLang="en-US" sz="1600" dirty="0">
              <a:solidFill>
                <a:schemeClr val="accent1">
                  <a:lumMod val="50000"/>
                </a:schemeClr>
              </a:solidFill>
            </a:rPr>
            <a:t>号公告增列</a:t>
          </a:r>
          <a:r>
            <a:rPr lang="en-US" altLang="zh-CN" sz="1100" dirty="0">
              <a:solidFill>
                <a:schemeClr val="accent1">
                  <a:lumMod val="50000"/>
                </a:schemeClr>
              </a:solidFill>
            </a:rPr>
            <a:t>Customs Announcement </a:t>
          </a:r>
          <a:r>
            <a:rPr lang="en-US" altLang="zh-CN" sz="1600" dirty="0">
              <a:solidFill>
                <a:schemeClr val="accent1">
                  <a:lumMod val="50000"/>
                </a:schemeClr>
              </a:solidFill>
            </a:rPr>
            <a:t>No75,2020</a:t>
          </a:r>
          <a:endParaRPr lang="zh-CN" altLang="en-US" sz="1600" dirty="0">
            <a:solidFill>
              <a:schemeClr val="accent1">
                <a:lumMod val="50000"/>
              </a:schemeClr>
            </a:solidFill>
          </a:endParaRPr>
        </a:p>
      </dgm:t>
    </dgm:pt>
    <dgm:pt modelId="{F3B1C42A-63AF-4F48-AA64-3C86C5D84590}" cxnId="{066A97BD-59AC-46DC-B2CC-0CB86A36F69F}" type="parTrans">
      <dgm:prSet/>
      <dgm:spPr/>
      <dgm:t>
        <a:bodyPr/>
        <a:lstStyle/>
        <a:p>
          <a:endParaRPr lang="zh-CN" altLang="en-US"/>
        </a:p>
      </dgm:t>
    </dgm:pt>
    <dgm:pt modelId="{B6098F40-CFF7-4BDF-94D4-5D323F09D7D0}" cxnId="{066A97BD-59AC-46DC-B2CC-0CB86A36F69F}" type="sibTrans">
      <dgm:prSet/>
      <dgm:spPr/>
      <dgm:t>
        <a:bodyPr/>
        <a:lstStyle/>
        <a:p>
          <a:endParaRPr lang="zh-CN" altLang="en-US"/>
        </a:p>
      </dgm:t>
    </dgm:pt>
    <dgm:pt modelId="{CABE1D70-B317-431B-82FA-D08F6B660A9F}">
      <dgm:prSet phldrT="[文本]" custT="1"/>
      <dgm:spPr/>
      <dgm:t>
        <a:bodyPr/>
        <a:lstStyle/>
        <a:p>
          <a:r>
            <a:rPr lang="en-US" altLang="zh-CN" sz="1600" dirty="0">
              <a:solidFill>
                <a:schemeClr val="accent1">
                  <a:lumMod val="50000"/>
                </a:schemeClr>
              </a:solidFill>
            </a:rPr>
            <a:t>B2B</a:t>
          </a:r>
          <a:endParaRPr lang="zh-CN" altLang="en-US" sz="1600" dirty="0">
            <a:solidFill>
              <a:schemeClr val="accent1">
                <a:lumMod val="50000"/>
              </a:schemeClr>
            </a:solidFill>
          </a:endParaRPr>
        </a:p>
      </dgm:t>
    </dgm:pt>
    <dgm:pt modelId="{D28E19DF-E4E2-478B-8E44-69ADDEF24E62}" cxnId="{545E0D50-29F2-42B4-860A-39ECA0A710A9}" type="parTrans">
      <dgm:prSet/>
      <dgm:spPr/>
      <dgm:t>
        <a:bodyPr/>
        <a:lstStyle/>
        <a:p>
          <a:endParaRPr lang="zh-CN" altLang="en-US"/>
        </a:p>
      </dgm:t>
    </dgm:pt>
    <dgm:pt modelId="{7560312E-CBED-4085-B3D3-F36EBACC2B6E}" cxnId="{545E0D50-29F2-42B4-860A-39ECA0A710A9}" type="sibTrans">
      <dgm:prSet/>
      <dgm:spPr/>
      <dgm:t>
        <a:bodyPr/>
        <a:lstStyle/>
        <a:p>
          <a:endParaRPr lang="zh-CN" altLang="en-US"/>
        </a:p>
      </dgm:t>
    </dgm:pt>
    <dgm:pt modelId="{35BB732F-0FBD-493D-A572-94CBAFE46662}">
      <dgm:prSet phldrT="[文本]" custT="1"/>
      <dgm:spPr/>
      <dgm:t>
        <a:bodyPr/>
        <a:lstStyle/>
        <a:p>
          <a:r>
            <a:rPr lang="zh-CN" altLang="en-US" sz="1600" dirty="0">
              <a:solidFill>
                <a:schemeClr val="accent1">
                  <a:lumMod val="50000"/>
                </a:schemeClr>
              </a:solidFill>
            </a:rPr>
            <a:t>出口</a:t>
          </a:r>
          <a:r>
            <a:rPr lang="en-US" altLang="zh-CN" sz="1600" dirty="0">
              <a:solidFill>
                <a:schemeClr val="accent1">
                  <a:lumMod val="50000"/>
                </a:schemeClr>
              </a:solidFill>
            </a:rPr>
            <a:t>(</a:t>
          </a:r>
          <a:r>
            <a:rPr lang="zh-CN" altLang="en-US" sz="1600" dirty="0">
              <a:solidFill>
                <a:schemeClr val="accent1">
                  <a:lumMod val="50000"/>
                </a:schemeClr>
              </a:solidFill>
            </a:rPr>
            <a:t>非海外仓</a:t>
          </a:r>
          <a:r>
            <a:rPr lang="en-US" altLang="zh-CN" sz="1600" dirty="0">
              <a:solidFill>
                <a:schemeClr val="accent1">
                  <a:lumMod val="50000"/>
                </a:schemeClr>
              </a:solidFill>
            </a:rPr>
            <a:t>)EX</a:t>
          </a:r>
          <a:endParaRPr lang="zh-CN" altLang="en-US" sz="1600" dirty="0">
            <a:solidFill>
              <a:schemeClr val="accent1">
                <a:lumMod val="50000"/>
              </a:schemeClr>
            </a:solidFill>
          </a:endParaRPr>
        </a:p>
      </dgm:t>
    </dgm:pt>
    <dgm:pt modelId="{F65F20C4-0038-458A-AD5E-4745001365CA}" cxnId="{9D8E1BF2-6420-4D7B-89F2-DE2C21613F9B}" type="parTrans">
      <dgm:prSet/>
      <dgm:spPr/>
      <dgm:t>
        <a:bodyPr/>
        <a:lstStyle/>
        <a:p>
          <a:endParaRPr lang="zh-CN" altLang="en-US"/>
        </a:p>
      </dgm:t>
    </dgm:pt>
    <dgm:pt modelId="{5B48BB2C-C9C5-4FA8-AD4A-75A17817CB3C}" cxnId="{9D8E1BF2-6420-4D7B-89F2-DE2C21613F9B}" type="sibTrans">
      <dgm:prSet/>
      <dgm:spPr/>
      <dgm:t>
        <a:bodyPr/>
        <a:lstStyle/>
        <a:p>
          <a:endParaRPr lang="zh-CN" altLang="en-US"/>
        </a:p>
      </dgm:t>
    </dgm:pt>
    <dgm:pt modelId="{D3E0F440-48F0-4C5B-8344-F2374EAA8507}">
      <dgm:prSet phldrT="[文本]"/>
      <dgm:spPr/>
      <dgm:t>
        <a:bodyPr/>
        <a:lstStyle/>
        <a:p>
          <a:r>
            <a:rPr lang="zh-CN" altLang="en-US" dirty="0"/>
            <a:t>海外仓出口</a:t>
          </a:r>
          <a:r>
            <a:rPr lang="en-US" altLang="zh-CN" dirty="0"/>
            <a:t>9810</a:t>
          </a:r>
          <a:endParaRPr lang="zh-CN" altLang="en-US" dirty="0"/>
        </a:p>
      </dgm:t>
    </dgm:pt>
    <dgm:pt modelId="{3DB0018C-301F-4E91-9273-8FF38E0FA15E}" cxnId="{208E3ABE-04A4-4F22-9F93-98B0BFB964C7}" type="parTrans">
      <dgm:prSet/>
      <dgm:spPr/>
      <dgm:t>
        <a:bodyPr/>
        <a:lstStyle/>
        <a:p>
          <a:endParaRPr lang="zh-CN" altLang="en-US"/>
        </a:p>
      </dgm:t>
    </dgm:pt>
    <dgm:pt modelId="{B24DB77E-D9A3-44BB-9CCE-F8DD435C781B}" cxnId="{208E3ABE-04A4-4F22-9F93-98B0BFB964C7}" type="sibTrans">
      <dgm:prSet/>
      <dgm:spPr/>
      <dgm:t>
        <a:bodyPr/>
        <a:lstStyle/>
        <a:p>
          <a:endParaRPr lang="zh-CN" altLang="en-US"/>
        </a:p>
      </dgm:t>
    </dgm:pt>
    <dgm:pt modelId="{22DE2E3D-C42E-4C58-9C7F-82E4455097A0}">
      <dgm:prSet phldrT="[文本]" custT="1"/>
      <dgm:spPr/>
      <dgm:t>
        <a:bodyPr/>
        <a:lstStyle/>
        <a:p>
          <a:r>
            <a:rPr lang="en-US" altLang="zh-CN" sz="1600" dirty="0">
              <a:solidFill>
                <a:schemeClr val="accent1">
                  <a:lumMod val="50000"/>
                </a:schemeClr>
              </a:solidFill>
            </a:rPr>
            <a:t>2020</a:t>
          </a:r>
          <a:r>
            <a:rPr lang="zh-CN" altLang="en-US" sz="1600" dirty="0">
              <a:solidFill>
                <a:schemeClr val="accent1">
                  <a:lumMod val="50000"/>
                </a:schemeClr>
              </a:solidFill>
            </a:rPr>
            <a:t>年</a:t>
          </a:r>
          <a:r>
            <a:rPr lang="en-US" altLang="zh-CN" sz="1600" dirty="0">
              <a:solidFill>
                <a:schemeClr val="accent1">
                  <a:lumMod val="50000"/>
                </a:schemeClr>
              </a:solidFill>
            </a:rPr>
            <a:t>75</a:t>
          </a:r>
          <a:r>
            <a:rPr lang="zh-CN" altLang="en-US" sz="1600" dirty="0">
              <a:solidFill>
                <a:schemeClr val="accent1">
                  <a:lumMod val="50000"/>
                </a:schemeClr>
              </a:solidFill>
            </a:rPr>
            <a:t>号公告增列</a:t>
          </a:r>
          <a:r>
            <a:rPr lang="en-US" altLang="zh-CN" sz="1100" dirty="0">
              <a:solidFill>
                <a:schemeClr val="accent1">
                  <a:lumMod val="50000"/>
                </a:schemeClr>
              </a:solidFill>
            </a:rPr>
            <a:t>Customs Announcement </a:t>
          </a:r>
          <a:r>
            <a:rPr lang="en-US" altLang="zh-CN" sz="1600" dirty="0">
              <a:solidFill>
                <a:schemeClr val="accent1">
                  <a:lumMod val="50000"/>
                </a:schemeClr>
              </a:solidFill>
            </a:rPr>
            <a:t>No75,2020</a:t>
          </a:r>
          <a:endParaRPr lang="zh-CN" altLang="en-US" sz="1600" dirty="0">
            <a:solidFill>
              <a:schemeClr val="accent1">
                <a:lumMod val="50000"/>
              </a:schemeClr>
            </a:solidFill>
          </a:endParaRPr>
        </a:p>
      </dgm:t>
    </dgm:pt>
    <dgm:pt modelId="{8817B8C5-D421-4C2E-9457-195BAD9F32D9}" cxnId="{0374F0CE-2073-4BD8-9FAA-3F11718248EF}" type="parTrans">
      <dgm:prSet/>
      <dgm:spPr/>
      <dgm:t>
        <a:bodyPr/>
        <a:lstStyle/>
        <a:p>
          <a:endParaRPr lang="zh-CN" altLang="en-US"/>
        </a:p>
      </dgm:t>
    </dgm:pt>
    <dgm:pt modelId="{C281E39E-BC10-401F-8236-970CF16B2498}" cxnId="{0374F0CE-2073-4BD8-9FAA-3F11718248EF}" type="sibTrans">
      <dgm:prSet/>
      <dgm:spPr/>
      <dgm:t>
        <a:bodyPr/>
        <a:lstStyle/>
        <a:p>
          <a:endParaRPr lang="zh-CN" altLang="en-US"/>
        </a:p>
      </dgm:t>
    </dgm:pt>
    <dgm:pt modelId="{1B928FF9-6D4E-45FE-8253-A6808C611F0A}">
      <dgm:prSet phldrT="[文本]" custT="1"/>
      <dgm:spPr/>
      <dgm:t>
        <a:bodyPr/>
        <a:lstStyle/>
        <a:p>
          <a:r>
            <a:rPr lang="en-US" altLang="zh-CN" sz="1600" dirty="0">
              <a:solidFill>
                <a:schemeClr val="accent1">
                  <a:lumMod val="50000"/>
                </a:schemeClr>
              </a:solidFill>
            </a:rPr>
            <a:t>B2B</a:t>
          </a:r>
          <a:endParaRPr lang="zh-CN" altLang="en-US" sz="1600" dirty="0">
            <a:solidFill>
              <a:schemeClr val="accent1">
                <a:lumMod val="50000"/>
              </a:schemeClr>
            </a:solidFill>
          </a:endParaRPr>
        </a:p>
      </dgm:t>
    </dgm:pt>
    <dgm:pt modelId="{323D004F-9C23-4867-AF55-FD5D793AC015}" cxnId="{154AE212-2AA6-40FE-A7EC-BAEDD61659DC}" type="parTrans">
      <dgm:prSet/>
      <dgm:spPr/>
      <dgm:t>
        <a:bodyPr/>
        <a:lstStyle/>
        <a:p>
          <a:endParaRPr lang="zh-CN" altLang="en-US"/>
        </a:p>
      </dgm:t>
    </dgm:pt>
    <dgm:pt modelId="{485F1FCA-F0B9-4383-A087-2E4818321CDD}" cxnId="{154AE212-2AA6-40FE-A7EC-BAEDD61659DC}" type="sibTrans">
      <dgm:prSet/>
      <dgm:spPr/>
      <dgm:t>
        <a:bodyPr/>
        <a:lstStyle/>
        <a:p>
          <a:endParaRPr lang="zh-CN" altLang="en-US"/>
        </a:p>
      </dgm:t>
    </dgm:pt>
    <dgm:pt modelId="{8C17612B-21A1-46D2-8B12-2A220300945D}">
      <dgm:prSet phldrT="[文本]" custT="1"/>
      <dgm:spPr/>
      <dgm:t>
        <a:bodyPr/>
        <a:lstStyle/>
        <a:p>
          <a:r>
            <a:rPr lang="zh-CN" altLang="en-US" sz="1600" dirty="0">
              <a:solidFill>
                <a:schemeClr val="accent1">
                  <a:lumMod val="50000"/>
                </a:schemeClr>
              </a:solidFill>
            </a:rPr>
            <a:t>出口</a:t>
          </a:r>
          <a:r>
            <a:rPr lang="en-US" altLang="zh-CN" sz="1600" dirty="0">
              <a:solidFill>
                <a:schemeClr val="accent1">
                  <a:lumMod val="50000"/>
                </a:schemeClr>
              </a:solidFill>
            </a:rPr>
            <a:t>(</a:t>
          </a:r>
          <a:r>
            <a:rPr lang="zh-CN" altLang="en-US" sz="1600" dirty="0">
              <a:solidFill>
                <a:schemeClr val="accent1">
                  <a:lumMod val="50000"/>
                </a:schemeClr>
              </a:solidFill>
            </a:rPr>
            <a:t>海外仓</a:t>
          </a:r>
          <a:r>
            <a:rPr lang="en-US" altLang="zh-CN" sz="1600" dirty="0">
              <a:solidFill>
                <a:schemeClr val="accent1">
                  <a:lumMod val="50000"/>
                </a:schemeClr>
              </a:solidFill>
            </a:rPr>
            <a:t>)EX</a:t>
          </a:r>
          <a:endParaRPr lang="zh-CN" altLang="en-US" sz="1600" dirty="0">
            <a:solidFill>
              <a:schemeClr val="accent1">
                <a:lumMod val="50000"/>
              </a:schemeClr>
            </a:solidFill>
          </a:endParaRPr>
        </a:p>
      </dgm:t>
    </dgm:pt>
    <dgm:pt modelId="{62D6B457-7A2D-412D-9C0B-70D0FF777459}" cxnId="{9D7DA090-1FAB-4B06-90D6-204177CADD1D}" type="parTrans">
      <dgm:prSet/>
      <dgm:spPr/>
      <dgm:t>
        <a:bodyPr/>
        <a:lstStyle/>
        <a:p>
          <a:endParaRPr lang="zh-CN" altLang="en-US"/>
        </a:p>
      </dgm:t>
    </dgm:pt>
    <dgm:pt modelId="{B0E804D7-95A0-47B7-AFF4-B5E1188444F1}" cxnId="{9D7DA090-1FAB-4B06-90D6-204177CADD1D}" type="sibTrans">
      <dgm:prSet/>
      <dgm:spPr/>
      <dgm:t>
        <a:bodyPr/>
        <a:lstStyle/>
        <a:p>
          <a:endParaRPr lang="zh-CN" altLang="en-US"/>
        </a:p>
      </dgm:t>
    </dgm:pt>
    <dgm:pt modelId="{81737F7A-8F29-4447-B5DF-B5D8C5985A6E}" type="pres">
      <dgm:prSet presAssocID="{D38E98D7-2553-452D-9201-A635B2703F5F}" presName="linearFlow" presStyleCnt="0">
        <dgm:presLayoutVars>
          <dgm:dir/>
          <dgm:animLvl val="lvl"/>
          <dgm:resizeHandles val="exact"/>
        </dgm:presLayoutVars>
      </dgm:prSet>
      <dgm:spPr/>
    </dgm:pt>
    <dgm:pt modelId="{70B57ABB-A43E-40EC-809F-71413754BBEE}" type="pres">
      <dgm:prSet presAssocID="{D041D30D-0A13-4B90-AE0C-92C51F53C39A}" presName="composite" presStyleCnt="0"/>
      <dgm:spPr/>
    </dgm:pt>
    <dgm:pt modelId="{C9DEE755-1925-4F4C-98A2-6712498D6AFB}" type="pres">
      <dgm:prSet presAssocID="{D041D30D-0A13-4B90-AE0C-92C51F53C39A}" presName="parTx" presStyleLbl="node1" presStyleIdx="0" presStyleCnt="5">
        <dgm:presLayoutVars>
          <dgm:chMax val="0"/>
          <dgm:chPref val="0"/>
          <dgm:bulletEnabled val="1"/>
        </dgm:presLayoutVars>
      </dgm:prSet>
      <dgm:spPr/>
    </dgm:pt>
    <dgm:pt modelId="{583D7F61-90CD-4915-AF8E-822E656ADC63}" type="pres">
      <dgm:prSet presAssocID="{D041D30D-0A13-4B90-AE0C-92C51F53C39A}" presName="parSh" presStyleLbl="node1" presStyleIdx="0" presStyleCnt="5" custScaleY="136553"/>
      <dgm:spPr/>
    </dgm:pt>
    <dgm:pt modelId="{FF776AD7-AD13-4FE2-8B8D-F00750B5720C}" type="pres">
      <dgm:prSet presAssocID="{D041D30D-0A13-4B90-AE0C-92C51F53C39A}" presName="desTx" presStyleLbl="fgAcc1" presStyleIdx="0" presStyleCnt="5">
        <dgm:presLayoutVars>
          <dgm:bulletEnabled val="1"/>
        </dgm:presLayoutVars>
      </dgm:prSet>
      <dgm:spPr/>
    </dgm:pt>
    <dgm:pt modelId="{78535DEF-B525-446B-A474-F43B1A7B189D}" type="pres">
      <dgm:prSet presAssocID="{4D4A7626-8704-4DD5-8E8E-6214CED259AE}" presName="sibTrans" presStyleLbl="sibTrans2D1" presStyleIdx="0" presStyleCnt="4"/>
      <dgm:spPr/>
    </dgm:pt>
    <dgm:pt modelId="{5174A56B-8028-4CB4-B06B-8EE449F75515}" type="pres">
      <dgm:prSet presAssocID="{4D4A7626-8704-4DD5-8E8E-6214CED259AE}" presName="connTx" presStyleLbl="sibTrans2D1" presStyleIdx="0" presStyleCnt="4"/>
      <dgm:spPr/>
    </dgm:pt>
    <dgm:pt modelId="{4CA3A0F2-2EC3-4A58-87EF-93F89E0338CB}" type="pres">
      <dgm:prSet presAssocID="{15F40A40-6D64-402B-81CC-4BD561B0F944}" presName="composite" presStyleCnt="0"/>
      <dgm:spPr/>
    </dgm:pt>
    <dgm:pt modelId="{6259B0B5-5DF0-4286-9567-B627F07B3466}" type="pres">
      <dgm:prSet presAssocID="{15F40A40-6D64-402B-81CC-4BD561B0F944}" presName="parTx" presStyleLbl="node1" presStyleIdx="0" presStyleCnt="5">
        <dgm:presLayoutVars>
          <dgm:chMax val="0"/>
          <dgm:chPref val="0"/>
          <dgm:bulletEnabled val="1"/>
        </dgm:presLayoutVars>
      </dgm:prSet>
      <dgm:spPr/>
    </dgm:pt>
    <dgm:pt modelId="{A86D5220-1363-4E4F-B048-C4879276CF75}" type="pres">
      <dgm:prSet presAssocID="{15F40A40-6D64-402B-81CC-4BD561B0F944}" presName="parSh" presStyleLbl="node1" presStyleIdx="1" presStyleCnt="5" custScaleY="136553"/>
      <dgm:spPr/>
    </dgm:pt>
    <dgm:pt modelId="{F49E89E1-070C-4903-88B9-FF4B8434E0AB}" type="pres">
      <dgm:prSet presAssocID="{15F40A40-6D64-402B-81CC-4BD561B0F944}" presName="desTx" presStyleLbl="fgAcc1" presStyleIdx="1" presStyleCnt="5">
        <dgm:presLayoutVars>
          <dgm:bulletEnabled val="1"/>
        </dgm:presLayoutVars>
      </dgm:prSet>
      <dgm:spPr/>
    </dgm:pt>
    <dgm:pt modelId="{9C8E3992-8ABC-4971-91C9-F4A9C66CD95C}" type="pres">
      <dgm:prSet presAssocID="{59FBFC7A-B166-4E46-A3E3-1EA877BB0498}" presName="sibTrans" presStyleLbl="sibTrans2D1" presStyleIdx="1" presStyleCnt="4"/>
      <dgm:spPr/>
    </dgm:pt>
    <dgm:pt modelId="{5BC2B2B2-9519-47FD-9091-8FDDF3D956A0}" type="pres">
      <dgm:prSet presAssocID="{59FBFC7A-B166-4E46-A3E3-1EA877BB0498}" presName="connTx" presStyleLbl="sibTrans2D1" presStyleIdx="1" presStyleCnt="4"/>
      <dgm:spPr/>
    </dgm:pt>
    <dgm:pt modelId="{0BC1DB89-750C-41CC-80CC-90378EABC521}" type="pres">
      <dgm:prSet presAssocID="{90629659-7307-417B-89FA-47DE047AAA68}" presName="composite" presStyleCnt="0"/>
      <dgm:spPr/>
    </dgm:pt>
    <dgm:pt modelId="{4ABD8D27-4D46-4440-ACAB-F4506A48BA06}" type="pres">
      <dgm:prSet presAssocID="{90629659-7307-417B-89FA-47DE047AAA68}" presName="parTx" presStyleLbl="node1" presStyleIdx="1" presStyleCnt="5">
        <dgm:presLayoutVars>
          <dgm:chMax val="0"/>
          <dgm:chPref val="0"/>
          <dgm:bulletEnabled val="1"/>
        </dgm:presLayoutVars>
      </dgm:prSet>
      <dgm:spPr/>
    </dgm:pt>
    <dgm:pt modelId="{7BB15D1C-CF54-4494-B0F4-FF2EAFC5B857}" type="pres">
      <dgm:prSet presAssocID="{90629659-7307-417B-89FA-47DE047AAA68}" presName="parSh" presStyleLbl="node1" presStyleIdx="2" presStyleCnt="5" custScaleY="136553"/>
      <dgm:spPr/>
    </dgm:pt>
    <dgm:pt modelId="{B95C13D4-03AF-4F06-BF86-F5162FBD0225}" type="pres">
      <dgm:prSet presAssocID="{90629659-7307-417B-89FA-47DE047AAA68}" presName="desTx" presStyleLbl="fgAcc1" presStyleIdx="2" presStyleCnt="5">
        <dgm:presLayoutVars>
          <dgm:bulletEnabled val="1"/>
        </dgm:presLayoutVars>
      </dgm:prSet>
      <dgm:spPr/>
    </dgm:pt>
    <dgm:pt modelId="{335B96B4-4C05-42B3-9D65-2BD5DDF94F48}" type="pres">
      <dgm:prSet presAssocID="{71B88EDB-5E13-4B31-B91D-656239EEA2D1}" presName="sibTrans" presStyleLbl="sibTrans2D1" presStyleIdx="2" presStyleCnt="4"/>
      <dgm:spPr/>
    </dgm:pt>
    <dgm:pt modelId="{D4B94BC5-512E-49CA-8784-C8B848FE4724}" type="pres">
      <dgm:prSet presAssocID="{71B88EDB-5E13-4B31-B91D-656239EEA2D1}" presName="connTx" presStyleLbl="sibTrans2D1" presStyleIdx="2" presStyleCnt="4"/>
      <dgm:spPr/>
    </dgm:pt>
    <dgm:pt modelId="{1AF91471-9A12-4213-A8E3-F906A0016D64}" type="pres">
      <dgm:prSet presAssocID="{E1A75ED9-4930-4648-8827-53B5B264719D}" presName="composite" presStyleCnt="0"/>
      <dgm:spPr/>
    </dgm:pt>
    <dgm:pt modelId="{AAF348D2-2C31-4BBF-B79D-42BC129EDA14}" type="pres">
      <dgm:prSet presAssocID="{E1A75ED9-4930-4648-8827-53B5B264719D}" presName="parTx" presStyleLbl="node1" presStyleIdx="2" presStyleCnt="5">
        <dgm:presLayoutVars>
          <dgm:chMax val="0"/>
          <dgm:chPref val="0"/>
          <dgm:bulletEnabled val="1"/>
        </dgm:presLayoutVars>
      </dgm:prSet>
      <dgm:spPr/>
    </dgm:pt>
    <dgm:pt modelId="{90EFB03B-D855-43F0-A0D9-0E044D06F4DE}" type="pres">
      <dgm:prSet presAssocID="{E1A75ED9-4930-4648-8827-53B5B264719D}" presName="parSh" presStyleLbl="node1" presStyleIdx="3" presStyleCnt="5" custScaleY="136553"/>
      <dgm:spPr/>
    </dgm:pt>
    <dgm:pt modelId="{4033CF76-AC78-4A35-806A-A581A0D6E3EE}" type="pres">
      <dgm:prSet presAssocID="{E1A75ED9-4930-4648-8827-53B5B264719D}" presName="desTx" presStyleLbl="fgAcc1" presStyleIdx="3" presStyleCnt="5">
        <dgm:presLayoutVars>
          <dgm:bulletEnabled val="1"/>
        </dgm:presLayoutVars>
      </dgm:prSet>
      <dgm:spPr/>
    </dgm:pt>
    <dgm:pt modelId="{D44F15AF-6C95-41C6-8D40-A80A041B17F7}" type="pres">
      <dgm:prSet presAssocID="{D940CF23-48E5-4F9F-B9FC-7B3EC56EFB41}" presName="sibTrans" presStyleLbl="sibTrans2D1" presStyleIdx="3" presStyleCnt="4"/>
      <dgm:spPr/>
    </dgm:pt>
    <dgm:pt modelId="{D25B0EEF-C5AF-4255-98F8-CFE8C29895A1}" type="pres">
      <dgm:prSet presAssocID="{D940CF23-48E5-4F9F-B9FC-7B3EC56EFB41}" presName="connTx" presStyleLbl="sibTrans2D1" presStyleIdx="3" presStyleCnt="4"/>
      <dgm:spPr/>
    </dgm:pt>
    <dgm:pt modelId="{EDF5731A-814B-4B30-AC3E-747681D2EC56}" type="pres">
      <dgm:prSet presAssocID="{D3E0F440-48F0-4C5B-8344-F2374EAA8507}" presName="composite" presStyleCnt="0"/>
      <dgm:spPr/>
    </dgm:pt>
    <dgm:pt modelId="{DC6E7712-5AAF-4A42-AC3C-89800752483C}" type="pres">
      <dgm:prSet presAssocID="{D3E0F440-48F0-4C5B-8344-F2374EAA8507}" presName="parTx" presStyleLbl="node1" presStyleIdx="3" presStyleCnt="5">
        <dgm:presLayoutVars>
          <dgm:chMax val="0"/>
          <dgm:chPref val="0"/>
          <dgm:bulletEnabled val="1"/>
        </dgm:presLayoutVars>
      </dgm:prSet>
      <dgm:spPr/>
    </dgm:pt>
    <dgm:pt modelId="{9BDE7CD2-33AD-454E-B3BA-B8111BD2417A}" type="pres">
      <dgm:prSet presAssocID="{D3E0F440-48F0-4C5B-8344-F2374EAA8507}" presName="parSh" presStyleLbl="node1" presStyleIdx="4" presStyleCnt="5" custScaleY="136553"/>
      <dgm:spPr/>
    </dgm:pt>
    <dgm:pt modelId="{56EDFACA-AED7-49C4-9502-9177319E872D}" type="pres">
      <dgm:prSet presAssocID="{D3E0F440-48F0-4C5B-8344-F2374EAA8507}" presName="desTx" presStyleLbl="fgAcc1" presStyleIdx="4" presStyleCnt="5">
        <dgm:presLayoutVars>
          <dgm:bulletEnabled val="1"/>
        </dgm:presLayoutVars>
      </dgm:prSet>
      <dgm:spPr/>
    </dgm:pt>
  </dgm:ptLst>
  <dgm:cxnLst>
    <dgm:cxn modelId="{2604D800-8DD2-4498-ACCB-3C0B920FF9ED}" srcId="{D38E98D7-2553-452D-9201-A635B2703F5F}" destId="{90629659-7307-417B-89FA-47DE047AAA68}" srcOrd="2" destOrd="0" parTransId="{BD2BBCC0-FD66-484B-BE3E-72D61D1868F7}" sibTransId="{71B88EDB-5E13-4B31-B91D-656239EEA2D1}"/>
    <dgm:cxn modelId="{D7DF560C-915A-41C3-B348-88EC73B47222}" type="presOf" srcId="{15F40A40-6D64-402B-81CC-4BD561B0F944}" destId="{6259B0B5-5DF0-4286-9567-B627F07B3466}" srcOrd="0" destOrd="0" presId="urn:microsoft.com/office/officeart/2005/8/layout/process3"/>
    <dgm:cxn modelId="{CE98A30C-82DF-435A-821A-4F09653C78B9}" type="presOf" srcId="{12208304-6F1A-4E20-BA54-AB2BFBA81ABB}" destId="{4033CF76-AC78-4A35-806A-A581A0D6E3EE}" srcOrd="0" destOrd="0" presId="urn:microsoft.com/office/officeart/2005/8/layout/process3"/>
    <dgm:cxn modelId="{1ED21C0E-70E8-433C-B2C2-0BC0EC186A62}" type="presOf" srcId="{D3E0F440-48F0-4C5B-8344-F2374EAA8507}" destId="{9BDE7CD2-33AD-454E-B3BA-B8111BD2417A}" srcOrd="1" destOrd="0" presId="urn:microsoft.com/office/officeart/2005/8/layout/process3"/>
    <dgm:cxn modelId="{6BD2280E-6561-4F66-9F0C-27852D0C3665}" srcId="{D041D30D-0A13-4B90-AE0C-92C51F53C39A}" destId="{AE71A4D3-3227-47DA-BEE0-1B51F6D048FC}" srcOrd="0" destOrd="0" parTransId="{7D71576C-0BAE-43E4-9D1E-0F77AAAB0E83}" sibTransId="{4B1578ED-CFE2-460B-8887-C8EE96AA9411}"/>
    <dgm:cxn modelId="{1DFC520E-B043-4C79-83CD-F0F8C3FA65D1}" type="presOf" srcId="{D041D30D-0A13-4B90-AE0C-92C51F53C39A}" destId="{C9DEE755-1925-4F4C-98A2-6712498D6AFB}" srcOrd="0" destOrd="0" presId="urn:microsoft.com/office/officeart/2005/8/layout/process3"/>
    <dgm:cxn modelId="{B9EB8010-1C36-499A-A2C6-20D5A44403D6}" type="presOf" srcId="{15F40A40-6D64-402B-81CC-4BD561B0F944}" destId="{A86D5220-1363-4E4F-B048-C4879276CF75}" srcOrd="1" destOrd="0" presId="urn:microsoft.com/office/officeart/2005/8/layout/process3"/>
    <dgm:cxn modelId="{154AE212-2AA6-40FE-A7EC-BAEDD61659DC}" srcId="{D3E0F440-48F0-4C5B-8344-F2374EAA8507}" destId="{1B928FF9-6D4E-45FE-8253-A6808C611F0A}" srcOrd="1" destOrd="0" parTransId="{323D004F-9C23-4867-AF55-FD5D793AC015}" sibTransId="{485F1FCA-F0B9-4383-A087-2E4818321CDD}"/>
    <dgm:cxn modelId="{AF44FF17-8BA1-4C21-B65C-98E3FFD5F2EB}" type="presOf" srcId="{4D4A7626-8704-4DD5-8E8E-6214CED259AE}" destId="{5174A56B-8028-4CB4-B06B-8EE449F75515}" srcOrd="1" destOrd="0" presId="urn:microsoft.com/office/officeart/2005/8/layout/process3"/>
    <dgm:cxn modelId="{2C651219-A132-4E1F-B41F-061EB38227B5}" type="presOf" srcId="{D041D30D-0A13-4B90-AE0C-92C51F53C39A}" destId="{583D7F61-90CD-4915-AF8E-822E656ADC63}" srcOrd="1" destOrd="0" presId="urn:microsoft.com/office/officeart/2005/8/layout/process3"/>
    <dgm:cxn modelId="{D6B52F1C-3E2D-4A54-A54F-35DB1589125D}" type="presOf" srcId="{8C17612B-21A1-46D2-8B12-2A220300945D}" destId="{56EDFACA-AED7-49C4-9502-9177319E872D}" srcOrd="0" destOrd="2" presId="urn:microsoft.com/office/officeart/2005/8/layout/process3"/>
    <dgm:cxn modelId="{9833CA1C-CBAA-4A3D-8950-AED6CF7B7D96}" srcId="{D38E98D7-2553-452D-9201-A635B2703F5F}" destId="{D041D30D-0A13-4B90-AE0C-92C51F53C39A}" srcOrd="0" destOrd="0" parTransId="{E99C0CD6-4A73-4087-B0FA-DEBC02D3CC02}" sibTransId="{4D4A7626-8704-4DD5-8E8E-6214CED259AE}"/>
    <dgm:cxn modelId="{A2202B23-32BE-49C3-989A-5FF7F4E5A38D}" srcId="{90629659-7307-417B-89FA-47DE047AAA68}" destId="{573D72F5-ADD1-4C75-B29D-3624448DCD8F}" srcOrd="0" destOrd="0" parTransId="{1D93D2EF-10D8-48D9-9C0D-95B0EFD33338}" sibTransId="{28638BEA-3C3C-4BF4-B0B0-A6197A34B590}"/>
    <dgm:cxn modelId="{FDF1092C-327C-4822-ADEE-F04E1FD76EE6}" type="presOf" srcId="{1B928FF9-6D4E-45FE-8253-A6808C611F0A}" destId="{56EDFACA-AED7-49C4-9502-9177319E872D}" srcOrd="0" destOrd="1" presId="urn:microsoft.com/office/officeart/2005/8/layout/process3"/>
    <dgm:cxn modelId="{05EA0E2F-FAA4-487D-8440-AA69F2385925}" srcId="{15F40A40-6D64-402B-81CC-4BD561B0F944}" destId="{FAFA1F89-CF9E-4816-A89C-E7F772353FC7}" srcOrd="0" destOrd="0" parTransId="{53FC3BB6-B2E8-44DB-A120-90DC9CB371B5}" sibTransId="{BC845369-C1A7-4DBF-B51E-E8ECEF873B58}"/>
    <dgm:cxn modelId="{58A54235-763F-4E5C-BCA1-3187D7C6F485}" srcId="{90629659-7307-417B-89FA-47DE047AAA68}" destId="{9E1D437C-4E02-4DE6-A6C4-F2DD337E6E20}" srcOrd="1" destOrd="0" parTransId="{06E095D7-7401-4EBB-8BC7-CF7932AE71C0}" sibTransId="{80B9DA67-9311-4FD2-9C10-AD42A9417B29}"/>
    <dgm:cxn modelId="{D632F660-40C8-4F15-9FF0-B24D09C67BE6}" srcId="{D38E98D7-2553-452D-9201-A635B2703F5F}" destId="{E1A75ED9-4930-4648-8827-53B5B264719D}" srcOrd="3" destOrd="0" parTransId="{7EAD16B3-41EB-4D2A-9C43-59AC3316C31F}" sibTransId="{D940CF23-48E5-4F9F-B9FC-7B3EC56EFB41}"/>
    <dgm:cxn modelId="{145A9861-4422-48B1-A0AA-27EA90D495D7}" srcId="{90629659-7307-417B-89FA-47DE047AAA68}" destId="{6B581EC2-5351-4542-8BFA-5C658844DA75}" srcOrd="2" destOrd="0" parTransId="{1A4A2553-800D-4D18-9161-32904F197676}" sibTransId="{F97FD1AF-DE4B-4E19-B975-AD81B5702148}"/>
    <dgm:cxn modelId="{59A8BC65-D9BF-425C-9422-0B1DD4EEFA34}" srcId="{15F40A40-6D64-402B-81CC-4BD561B0F944}" destId="{D43F479C-3542-4C66-8BC2-7D3353DB74AE}" srcOrd="2" destOrd="0" parTransId="{D9BC54D8-C293-4064-8BF2-EDCE3114EBAC}" sibTransId="{FEE1ECF0-DC1D-458E-B149-33A887F86E67}"/>
    <dgm:cxn modelId="{078E476A-EA5A-4892-A098-295192DAA8C4}" type="presOf" srcId="{59FBFC7A-B166-4E46-A3E3-1EA877BB0498}" destId="{9C8E3992-8ABC-4971-91C9-F4A9C66CD95C}" srcOrd="0" destOrd="0" presId="urn:microsoft.com/office/officeart/2005/8/layout/process3"/>
    <dgm:cxn modelId="{E730536B-F172-445D-A152-00B74D7B7935}" type="presOf" srcId="{9E1D437C-4E02-4DE6-A6C4-F2DD337E6E20}" destId="{B95C13D4-03AF-4F06-BF86-F5162FBD0225}" srcOrd="0" destOrd="1" presId="urn:microsoft.com/office/officeart/2005/8/layout/process3"/>
    <dgm:cxn modelId="{545E0D50-29F2-42B4-860A-39ECA0A710A9}" srcId="{E1A75ED9-4930-4648-8827-53B5B264719D}" destId="{CABE1D70-B317-431B-82FA-D08F6B660A9F}" srcOrd="1" destOrd="0" parTransId="{D28E19DF-E4E2-478B-8E44-69ADDEF24E62}" sibTransId="{7560312E-CBED-4085-B3D3-F36EBACC2B6E}"/>
    <dgm:cxn modelId="{A2578775-2076-4221-ACCC-F9401E6F2E5C}" type="presOf" srcId="{71B88EDB-5E13-4B31-B91D-656239EEA2D1}" destId="{335B96B4-4C05-42B3-9D65-2BD5DDF94F48}" srcOrd="0" destOrd="0" presId="urn:microsoft.com/office/officeart/2005/8/layout/process3"/>
    <dgm:cxn modelId="{952B3F56-2DF5-422B-A065-F5D14A48B4D6}" type="presOf" srcId="{D43F479C-3542-4C66-8BC2-7D3353DB74AE}" destId="{F49E89E1-070C-4903-88B9-FF4B8434E0AB}" srcOrd="0" destOrd="2" presId="urn:microsoft.com/office/officeart/2005/8/layout/process3"/>
    <dgm:cxn modelId="{CBD14777-C56D-44B1-8783-4CAD46309D48}" srcId="{D041D30D-0A13-4B90-AE0C-92C51F53C39A}" destId="{7B4A3DB7-8034-46FE-A62B-AA99CF10A4F3}" srcOrd="2" destOrd="0" parTransId="{39FBF108-527C-4DE9-9710-F2CFA2535942}" sibTransId="{E6989FD3-DA5A-4B55-A4AA-45BF67958EB8}"/>
    <dgm:cxn modelId="{47C49C81-4E9D-4019-82D1-D0C0C4DA6F11}" type="presOf" srcId="{573D72F5-ADD1-4C75-B29D-3624448DCD8F}" destId="{B95C13D4-03AF-4F06-BF86-F5162FBD0225}" srcOrd="0" destOrd="0" presId="urn:microsoft.com/office/officeart/2005/8/layout/process3"/>
    <dgm:cxn modelId="{3868A88C-EBF2-4E61-9153-ABF14C2CEFD8}" type="presOf" srcId="{D38E98D7-2553-452D-9201-A635B2703F5F}" destId="{81737F7A-8F29-4447-B5DF-B5D8C5985A6E}" srcOrd="0" destOrd="0" presId="urn:microsoft.com/office/officeart/2005/8/layout/process3"/>
    <dgm:cxn modelId="{E3F6078F-E7EC-4A75-821B-B423EFAEE2EC}" type="presOf" srcId="{D3E0F440-48F0-4C5B-8344-F2374EAA8507}" destId="{DC6E7712-5AAF-4A42-AC3C-89800752483C}" srcOrd="0" destOrd="0" presId="urn:microsoft.com/office/officeart/2005/8/layout/process3"/>
    <dgm:cxn modelId="{9D7DA090-1FAB-4B06-90D6-204177CADD1D}" srcId="{D3E0F440-48F0-4C5B-8344-F2374EAA8507}" destId="{8C17612B-21A1-46D2-8B12-2A220300945D}" srcOrd="2" destOrd="0" parTransId="{62D6B457-7A2D-412D-9C0B-70D0FF777459}" sibTransId="{B0E804D7-95A0-47B7-AFF4-B5E1188444F1}"/>
    <dgm:cxn modelId="{9DFECD94-C2FD-4EC7-AEF6-2A5D4D70BDD7}" type="presOf" srcId="{6B581EC2-5351-4542-8BFA-5C658844DA75}" destId="{B95C13D4-03AF-4F06-BF86-F5162FBD0225}" srcOrd="0" destOrd="2" presId="urn:microsoft.com/office/officeart/2005/8/layout/process3"/>
    <dgm:cxn modelId="{D667759F-E10B-4F15-BFB3-A65E909AC533}" srcId="{D041D30D-0A13-4B90-AE0C-92C51F53C39A}" destId="{C3CCD412-E343-450A-80EC-DEDDA400EBA6}" srcOrd="1" destOrd="0" parTransId="{D20B410A-5D1D-483A-9569-692F7B1B5576}" sibTransId="{4A7E733C-8132-446F-B0BB-FB49724447B0}"/>
    <dgm:cxn modelId="{A10F03A7-AECB-4B57-928E-3B09B093ECC0}" type="presOf" srcId="{E1A75ED9-4930-4648-8827-53B5B264719D}" destId="{AAF348D2-2C31-4BBF-B79D-42BC129EDA14}" srcOrd="0" destOrd="0" presId="urn:microsoft.com/office/officeart/2005/8/layout/process3"/>
    <dgm:cxn modelId="{7EDE88AD-37AE-4D3B-B97B-87F57C396C9A}" type="presOf" srcId="{D940CF23-48E5-4F9F-B9FC-7B3EC56EFB41}" destId="{D25B0EEF-C5AF-4255-98F8-CFE8C29895A1}" srcOrd="1" destOrd="0" presId="urn:microsoft.com/office/officeart/2005/8/layout/process3"/>
    <dgm:cxn modelId="{66CA71B0-933B-4346-BEAD-A70E2183523D}" type="presOf" srcId="{FAFA1F89-CF9E-4816-A89C-E7F772353FC7}" destId="{F49E89E1-070C-4903-88B9-FF4B8434E0AB}" srcOrd="0" destOrd="0" presId="urn:microsoft.com/office/officeart/2005/8/layout/process3"/>
    <dgm:cxn modelId="{56ED7BB2-7399-4274-AFEE-7AAB84C83699}" type="presOf" srcId="{B0A10970-4A6B-4FBB-9454-A729F1C010E2}" destId="{F49E89E1-070C-4903-88B9-FF4B8434E0AB}" srcOrd="0" destOrd="1" presId="urn:microsoft.com/office/officeart/2005/8/layout/process3"/>
    <dgm:cxn modelId="{1CBA8CB7-9E50-48A6-954D-0C1AA37C56B4}" type="presOf" srcId="{59FBFC7A-B166-4E46-A3E3-1EA877BB0498}" destId="{5BC2B2B2-9519-47FD-9091-8FDDF3D956A0}" srcOrd="1" destOrd="0" presId="urn:microsoft.com/office/officeart/2005/8/layout/process3"/>
    <dgm:cxn modelId="{066A97BD-59AC-46DC-B2CC-0CB86A36F69F}" srcId="{E1A75ED9-4930-4648-8827-53B5B264719D}" destId="{12208304-6F1A-4E20-BA54-AB2BFBA81ABB}" srcOrd="0" destOrd="0" parTransId="{F3B1C42A-63AF-4F48-AA64-3C86C5D84590}" sibTransId="{B6098F40-CFF7-4BDF-94D4-5D323F09D7D0}"/>
    <dgm:cxn modelId="{208E3ABE-04A4-4F22-9F93-98B0BFB964C7}" srcId="{D38E98D7-2553-452D-9201-A635B2703F5F}" destId="{D3E0F440-48F0-4C5B-8344-F2374EAA8507}" srcOrd="4" destOrd="0" parTransId="{3DB0018C-301F-4E91-9273-8FF38E0FA15E}" sibTransId="{B24DB77E-D9A3-44BB-9CCE-F8DD435C781B}"/>
    <dgm:cxn modelId="{409873C2-B4F1-4BE3-B0FC-C9183E0763EA}" type="presOf" srcId="{90629659-7307-417B-89FA-47DE047AAA68}" destId="{4ABD8D27-4D46-4440-ACAB-F4506A48BA06}" srcOrd="0" destOrd="0" presId="urn:microsoft.com/office/officeart/2005/8/layout/process3"/>
    <dgm:cxn modelId="{CC93F3C9-5F68-419D-9FD9-F60E659DA97F}" type="presOf" srcId="{C3CCD412-E343-450A-80EC-DEDDA400EBA6}" destId="{FF776AD7-AD13-4FE2-8B8D-F00750B5720C}" srcOrd="0" destOrd="1" presId="urn:microsoft.com/office/officeart/2005/8/layout/process3"/>
    <dgm:cxn modelId="{0374F0CE-2073-4BD8-9FAA-3F11718248EF}" srcId="{D3E0F440-48F0-4C5B-8344-F2374EAA8507}" destId="{22DE2E3D-C42E-4C58-9C7F-82E4455097A0}" srcOrd="0" destOrd="0" parTransId="{8817B8C5-D421-4C2E-9457-195BAD9F32D9}" sibTransId="{C281E39E-BC10-401F-8236-970CF16B2498}"/>
    <dgm:cxn modelId="{BAAB24D1-31C2-48AA-B4E4-C99CAB47087F}" srcId="{15F40A40-6D64-402B-81CC-4BD561B0F944}" destId="{B0A10970-4A6B-4FBB-9454-A729F1C010E2}" srcOrd="1" destOrd="0" parTransId="{E74E5251-01F4-4016-AF54-5E1028447001}" sibTransId="{6AA48DA1-C9F0-4AF3-AE9D-07A4A8010295}"/>
    <dgm:cxn modelId="{B9DB97D9-F7D1-49C4-8323-A50DE91FFAA8}" type="presOf" srcId="{AE71A4D3-3227-47DA-BEE0-1B51F6D048FC}" destId="{FF776AD7-AD13-4FE2-8B8D-F00750B5720C}" srcOrd="0" destOrd="0" presId="urn:microsoft.com/office/officeart/2005/8/layout/process3"/>
    <dgm:cxn modelId="{689E7CE0-F94D-4927-9910-DB9F107C0C4B}" type="presOf" srcId="{22DE2E3D-C42E-4C58-9C7F-82E4455097A0}" destId="{56EDFACA-AED7-49C4-9502-9177319E872D}" srcOrd="0" destOrd="0" presId="urn:microsoft.com/office/officeart/2005/8/layout/process3"/>
    <dgm:cxn modelId="{7C87B9E3-90E9-4F91-98B4-E5ADB86478C8}" srcId="{D38E98D7-2553-452D-9201-A635B2703F5F}" destId="{15F40A40-6D64-402B-81CC-4BD561B0F944}" srcOrd="1" destOrd="0" parTransId="{797F8812-CC31-4F37-BF23-2F6850E8E960}" sibTransId="{59FBFC7A-B166-4E46-A3E3-1EA877BB0498}"/>
    <dgm:cxn modelId="{1C50FBE4-24D5-4C23-BD5B-1C63DDF25E11}" type="presOf" srcId="{E1A75ED9-4930-4648-8827-53B5B264719D}" destId="{90EFB03B-D855-43F0-A0D9-0E044D06F4DE}" srcOrd="1" destOrd="0" presId="urn:microsoft.com/office/officeart/2005/8/layout/process3"/>
    <dgm:cxn modelId="{7F65A3EB-E07F-4516-BB1A-03788A6A2899}" type="presOf" srcId="{4D4A7626-8704-4DD5-8E8E-6214CED259AE}" destId="{78535DEF-B525-446B-A474-F43B1A7B189D}" srcOrd="0" destOrd="0" presId="urn:microsoft.com/office/officeart/2005/8/layout/process3"/>
    <dgm:cxn modelId="{F948BEED-008E-4E50-ABDA-779FAA1123C2}" type="presOf" srcId="{90629659-7307-417B-89FA-47DE047AAA68}" destId="{7BB15D1C-CF54-4494-B0F4-FF2EAFC5B857}" srcOrd="1" destOrd="0" presId="urn:microsoft.com/office/officeart/2005/8/layout/process3"/>
    <dgm:cxn modelId="{143E2DF0-3BD0-4FD7-9295-1E6B90AE1B78}" type="presOf" srcId="{CABE1D70-B317-431B-82FA-D08F6B660A9F}" destId="{4033CF76-AC78-4A35-806A-A581A0D6E3EE}" srcOrd="0" destOrd="1" presId="urn:microsoft.com/office/officeart/2005/8/layout/process3"/>
    <dgm:cxn modelId="{03E688F1-5EC9-493B-90B7-BFCC39E388BD}" type="presOf" srcId="{71B88EDB-5E13-4B31-B91D-656239EEA2D1}" destId="{D4B94BC5-512E-49CA-8784-C8B848FE4724}" srcOrd="1" destOrd="0" presId="urn:microsoft.com/office/officeart/2005/8/layout/process3"/>
    <dgm:cxn modelId="{9D8E1BF2-6420-4D7B-89F2-DE2C21613F9B}" srcId="{E1A75ED9-4930-4648-8827-53B5B264719D}" destId="{35BB732F-0FBD-493D-A572-94CBAFE46662}" srcOrd="2" destOrd="0" parTransId="{F65F20C4-0038-458A-AD5E-4745001365CA}" sibTransId="{5B48BB2C-C9C5-4FA8-AD4A-75A17817CB3C}"/>
    <dgm:cxn modelId="{47491BF3-1090-4A93-89B3-9031B89F5DFF}" type="presOf" srcId="{35BB732F-0FBD-493D-A572-94CBAFE46662}" destId="{4033CF76-AC78-4A35-806A-A581A0D6E3EE}" srcOrd="0" destOrd="2" presId="urn:microsoft.com/office/officeart/2005/8/layout/process3"/>
    <dgm:cxn modelId="{70223EF4-DB59-45B1-B875-7127E4E26E34}" type="presOf" srcId="{D940CF23-48E5-4F9F-B9FC-7B3EC56EFB41}" destId="{D44F15AF-6C95-41C6-8D40-A80A041B17F7}" srcOrd="0" destOrd="0" presId="urn:microsoft.com/office/officeart/2005/8/layout/process3"/>
    <dgm:cxn modelId="{A99E36FC-437D-4A5D-8ECF-4A0A166B3D64}" type="presOf" srcId="{7B4A3DB7-8034-46FE-A62B-AA99CF10A4F3}" destId="{FF776AD7-AD13-4FE2-8B8D-F00750B5720C}" srcOrd="0" destOrd="2" presId="urn:microsoft.com/office/officeart/2005/8/layout/process3"/>
    <dgm:cxn modelId="{4C04C66A-EE56-4559-8AF3-0C571A70A76E}" type="presParOf" srcId="{81737F7A-8F29-4447-B5DF-B5D8C5985A6E}" destId="{70B57ABB-A43E-40EC-809F-71413754BBEE}" srcOrd="0" destOrd="0" presId="urn:microsoft.com/office/officeart/2005/8/layout/process3"/>
    <dgm:cxn modelId="{C4954668-FDDC-4C15-81CF-B47835F865B5}" type="presParOf" srcId="{70B57ABB-A43E-40EC-809F-71413754BBEE}" destId="{C9DEE755-1925-4F4C-98A2-6712498D6AFB}" srcOrd="0" destOrd="0" presId="urn:microsoft.com/office/officeart/2005/8/layout/process3"/>
    <dgm:cxn modelId="{25F4DD6B-2A0F-407C-B22F-954107CCCABE}" type="presParOf" srcId="{70B57ABB-A43E-40EC-809F-71413754BBEE}" destId="{583D7F61-90CD-4915-AF8E-822E656ADC63}" srcOrd="1" destOrd="0" presId="urn:microsoft.com/office/officeart/2005/8/layout/process3"/>
    <dgm:cxn modelId="{D0863002-707D-458E-980A-1B8C6E3ACB86}" type="presParOf" srcId="{70B57ABB-A43E-40EC-809F-71413754BBEE}" destId="{FF776AD7-AD13-4FE2-8B8D-F00750B5720C}" srcOrd="2" destOrd="0" presId="urn:microsoft.com/office/officeart/2005/8/layout/process3"/>
    <dgm:cxn modelId="{BFC0E628-B6A8-447C-A615-CEDC549B5451}" type="presParOf" srcId="{81737F7A-8F29-4447-B5DF-B5D8C5985A6E}" destId="{78535DEF-B525-446B-A474-F43B1A7B189D}" srcOrd="1" destOrd="0" presId="urn:microsoft.com/office/officeart/2005/8/layout/process3"/>
    <dgm:cxn modelId="{3C3CF9D4-4612-49CD-83EF-0CF4269ECB82}" type="presParOf" srcId="{78535DEF-B525-446B-A474-F43B1A7B189D}" destId="{5174A56B-8028-4CB4-B06B-8EE449F75515}" srcOrd="0" destOrd="0" presId="urn:microsoft.com/office/officeart/2005/8/layout/process3"/>
    <dgm:cxn modelId="{C882055D-BE92-40E2-8175-F7179E5C6419}" type="presParOf" srcId="{81737F7A-8F29-4447-B5DF-B5D8C5985A6E}" destId="{4CA3A0F2-2EC3-4A58-87EF-93F89E0338CB}" srcOrd="2" destOrd="0" presId="urn:microsoft.com/office/officeart/2005/8/layout/process3"/>
    <dgm:cxn modelId="{FBBA4992-622A-468B-AF8A-4E04884B56D5}" type="presParOf" srcId="{4CA3A0F2-2EC3-4A58-87EF-93F89E0338CB}" destId="{6259B0B5-5DF0-4286-9567-B627F07B3466}" srcOrd="0" destOrd="0" presId="urn:microsoft.com/office/officeart/2005/8/layout/process3"/>
    <dgm:cxn modelId="{C6C1C1C7-0FF5-46C4-AE44-EEF9CCE4B7DE}" type="presParOf" srcId="{4CA3A0F2-2EC3-4A58-87EF-93F89E0338CB}" destId="{A86D5220-1363-4E4F-B048-C4879276CF75}" srcOrd="1" destOrd="0" presId="urn:microsoft.com/office/officeart/2005/8/layout/process3"/>
    <dgm:cxn modelId="{3C40A1A3-08EF-4722-89BC-A3B5B3384821}" type="presParOf" srcId="{4CA3A0F2-2EC3-4A58-87EF-93F89E0338CB}" destId="{F49E89E1-070C-4903-88B9-FF4B8434E0AB}" srcOrd="2" destOrd="0" presId="urn:microsoft.com/office/officeart/2005/8/layout/process3"/>
    <dgm:cxn modelId="{44AE5163-D81D-4562-B26B-F3B1801CC42C}" type="presParOf" srcId="{81737F7A-8F29-4447-B5DF-B5D8C5985A6E}" destId="{9C8E3992-8ABC-4971-91C9-F4A9C66CD95C}" srcOrd="3" destOrd="0" presId="urn:microsoft.com/office/officeart/2005/8/layout/process3"/>
    <dgm:cxn modelId="{E2C25035-ED5C-432D-B591-1B769458C1C1}" type="presParOf" srcId="{9C8E3992-8ABC-4971-91C9-F4A9C66CD95C}" destId="{5BC2B2B2-9519-47FD-9091-8FDDF3D956A0}" srcOrd="0" destOrd="0" presId="urn:microsoft.com/office/officeart/2005/8/layout/process3"/>
    <dgm:cxn modelId="{D7F05D52-842F-4813-84A4-C404D1440ABB}" type="presParOf" srcId="{81737F7A-8F29-4447-B5DF-B5D8C5985A6E}" destId="{0BC1DB89-750C-41CC-80CC-90378EABC521}" srcOrd="4" destOrd="0" presId="urn:microsoft.com/office/officeart/2005/8/layout/process3"/>
    <dgm:cxn modelId="{CDF09CBA-542C-45F2-826E-64D88143D79E}" type="presParOf" srcId="{0BC1DB89-750C-41CC-80CC-90378EABC521}" destId="{4ABD8D27-4D46-4440-ACAB-F4506A48BA06}" srcOrd="0" destOrd="0" presId="urn:microsoft.com/office/officeart/2005/8/layout/process3"/>
    <dgm:cxn modelId="{8948734A-2D36-4821-AAEF-C240FA52A033}" type="presParOf" srcId="{0BC1DB89-750C-41CC-80CC-90378EABC521}" destId="{7BB15D1C-CF54-4494-B0F4-FF2EAFC5B857}" srcOrd="1" destOrd="0" presId="urn:microsoft.com/office/officeart/2005/8/layout/process3"/>
    <dgm:cxn modelId="{5E4BB47A-C247-42AC-B69F-4FFD2B85FB87}" type="presParOf" srcId="{0BC1DB89-750C-41CC-80CC-90378EABC521}" destId="{B95C13D4-03AF-4F06-BF86-F5162FBD0225}" srcOrd="2" destOrd="0" presId="urn:microsoft.com/office/officeart/2005/8/layout/process3"/>
    <dgm:cxn modelId="{49F123D7-CE2B-40FB-822A-2F74175C5A73}" type="presParOf" srcId="{81737F7A-8F29-4447-B5DF-B5D8C5985A6E}" destId="{335B96B4-4C05-42B3-9D65-2BD5DDF94F48}" srcOrd="5" destOrd="0" presId="urn:microsoft.com/office/officeart/2005/8/layout/process3"/>
    <dgm:cxn modelId="{7453771F-4042-4B9A-93C6-5D978BB923F2}" type="presParOf" srcId="{335B96B4-4C05-42B3-9D65-2BD5DDF94F48}" destId="{D4B94BC5-512E-49CA-8784-C8B848FE4724}" srcOrd="0" destOrd="0" presId="urn:microsoft.com/office/officeart/2005/8/layout/process3"/>
    <dgm:cxn modelId="{D495181F-6B89-448C-B820-7943898A0062}" type="presParOf" srcId="{81737F7A-8F29-4447-B5DF-B5D8C5985A6E}" destId="{1AF91471-9A12-4213-A8E3-F906A0016D64}" srcOrd="6" destOrd="0" presId="urn:microsoft.com/office/officeart/2005/8/layout/process3"/>
    <dgm:cxn modelId="{6AE49F1B-3C8C-4941-8540-BEFF4E5A8C2C}" type="presParOf" srcId="{1AF91471-9A12-4213-A8E3-F906A0016D64}" destId="{AAF348D2-2C31-4BBF-B79D-42BC129EDA14}" srcOrd="0" destOrd="0" presId="urn:microsoft.com/office/officeart/2005/8/layout/process3"/>
    <dgm:cxn modelId="{4EE21085-5115-4C03-9716-1978B68FD212}" type="presParOf" srcId="{1AF91471-9A12-4213-A8E3-F906A0016D64}" destId="{90EFB03B-D855-43F0-A0D9-0E044D06F4DE}" srcOrd="1" destOrd="0" presId="urn:microsoft.com/office/officeart/2005/8/layout/process3"/>
    <dgm:cxn modelId="{764FA719-6D9D-4E72-830E-9363F71B22FD}" type="presParOf" srcId="{1AF91471-9A12-4213-A8E3-F906A0016D64}" destId="{4033CF76-AC78-4A35-806A-A581A0D6E3EE}" srcOrd="2" destOrd="0" presId="urn:microsoft.com/office/officeart/2005/8/layout/process3"/>
    <dgm:cxn modelId="{381568E1-75FE-43AF-936E-6041505D7E8A}" type="presParOf" srcId="{81737F7A-8F29-4447-B5DF-B5D8C5985A6E}" destId="{D44F15AF-6C95-41C6-8D40-A80A041B17F7}" srcOrd="7" destOrd="0" presId="urn:microsoft.com/office/officeart/2005/8/layout/process3"/>
    <dgm:cxn modelId="{63A1925F-0507-4679-AF7E-8A108315F0BB}" type="presParOf" srcId="{D44F15AF-6C95-41C6-8D40-A80A041B17F7}" destId="{D25B0EEF-C5AF-4255-98F8-CFE8C29895A1}" srcOrd="0" destOrd="0" presId="urn:microsoft.com/office/officeart/2005/8/layout/process3"/>
    <dgm:cxn modelId="{CBCC5250-2F60-40D0-A4C8-2AACEAF4D616}" type="presParOf" srcId="{81737F7A-8F29-4447-B5DF-B5D8C5985A6E}" destId="{EDF5731A-814B-4B30-AC3E-747681D2EC56}" srcOrd="8" destOrd="0" presId="urn:microsoft.com/office/officeart/2005/8/layout/process3"/>
    <dgm:cxn modelId="{4DF0B388-43A6-4F63-83F1-A5B5D217E4A2}" type="presParOf" srcId="{EDF5731A-814B-4B30-AC3E-747681D2EC56}" destId="{DC6E7712-5AAF-4A42-AC3C-89800752483C}" srcOrd="0" destOrd="0" presId="urn:microsoft.com/office/officeart/2005/8/layout/process3"/>
    <dgm:cxn modelId="{6308CCEA-DA0E-4D71-9893-38DC6548CF74}" type="presParOf" srcId="{EDF5731A-814B-4B30-AC3E-747681D2EC56}" destId="{9BDE7CD2-33AD-454E-B3BA-B8111BD2417A}" srcOrd="1" destOrd="0" presId="urn:microsoft.com/office/officeart/2005/8/layout/process3"/>
    <dgm:cxn modelId="{FA9A9C6D-ED3C-4BED-8DC4-0B6D5398B393}" type="presParOf" srcId="{EDF5731A-814B-4B30-AC3E-747681D2EC56}" destId="{56EDFACA-AED7-49C4-9502-9177319E872D}"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DEC043-3B0A-4BC5-9ADC-5DCF04D80DE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365468BD-9BEE-4A6E-B964-98356A5D98E6}">
      <dgm:prSet phldrT="[文本]"/>
      <dgm:spPr>
        <a:noFill/>
        <a:ln>
          <a:solidFill>
            <a:srgbClr val="002060"/>
          </a:solidFill>
        </a:ln>
      </dgm:spPr>
      <dgm:t>
        <a:bodyPr/>
        <a:lstStyle/>
        <a:p>
          <a:r>
            <a:rPr lang="en-US" altLang="zh-CN" dirty="0">
              <a:solidFill>
                <a:schemeClr val="accent1">
                  <a:lumMod val="50000"/>
                </a:schemeClr>
              </a:solidFill>
            </a:rPr>
            <a:t>H2018</a:t>
          </a:r>
          <a:r>
            <a:rPr lang="zh-CN" altLang="en-US" dirty="0">
              <a:solidFill>
                <a:schemeClr val="accent1">
                  <a:lumMod val="50000"/>
                </a:schemeClr>
              </a:solidFill>
            </a:rPr>
            <a:t>系统</a:t>
          </a:r>
          <a:r>
            <a:rPr lang="en-US" altLang="zh-CN" dirty="0">
              <a:solidFill>
                <a:schemeClr val="accent1">
                  <a:lumMod val="50000"/>
                </a:schemeClr>
              </a:solidFill>
            </a:rPr>
            <a:t>Customs Clearance System</a:t>
          </a:r>
          <a:endParaRPr lang="zh-CN" altLang="en-US" dirty="0">
            <a:solidFill>
              <a:schemeClr val="accent1">
                <a:lumMod val="50000"/>
              </a:schemeClr>
            </a:solidFill>
          </a:endParaRPr>
        </a:p>
      </dgm:t>
    </dgm:pt>
    <dgm:pt modelId="{01830DCE-C21B-4B85-881B-CCE188716706}" cxnId="{0E2B631A-5A84-4768-BF66-D8B0214DD1FC}" type="parTrans">
      <dgm:prSet/>
      <dgm:spPr/>
      <dgm:t>
        <a:bodyPr/>
        <a:lstStyle/>
        <a:p>
          <a:endParaRPr lang="zh-CN" altLang="en-US"/>
        </a:p>
      </dgm:t>
    </dgm:pt>
    <dgm:pt modelId="{FECDAD5C-B95D-4149-86BE-55D9B4B8C3C3}" cxnId="{0E2B631A-5A84-4768-BF66-D8B0214DD1FC}" type="sibTrans">
      <dgm:prSet/>
      <dgm:spPr/>
      <dgm:t>
        <a:bodyPr/>
        <a:lstStyle/>
        <a:p>
          <a:endParaRPr lang="zh-CN" altLang="en-US"/>
        </a:p>
      </dgm:t>
    </dgm:pt>
    <dgm:pt modelId="{41A68486-9AEE-41FF-B214-5E857B51D3BD}">
      <dgm:prSet phldrT="[文本]"/>
      <dgm:spPr>
        <a:noFill/>
        <a:ln>
          <a:solidFill>
            <a:srgbClr val="002060"/>
          </a:solidFill>
        </a:ln>
      </dgm:spPr>
      <dgm:t>
        <a:bodyPr/>
        <a:lstStyle/>
        <a:p>
          <a:r>
            <a:rPr lang="zh-CN" altLang="en-US" dirty="0">
              <a:solidFill>
                <a:schemeClr val="accent1">
                  <a:lumMod val="50000"/>
                </a:schemeClr>
              </a:solidFill>
            </a:rPr>
            <a:t>普通货物</a:t>
          </a:r>
          <a:r>
            <a:rPr lang="en-US" altLang="zh-CN" dirty="0">
              <a:solidFill>
                <a:schemeClr val="accent1">
                  <a:lumMod val="50000"/>
                </a:schemeClr>
              </a:solidFill>
            </a:rPr>
            <a:t>Normal goods</a:t>
          </a:r>
          <a:endParaRPr lang="zh-CN" altLang="en-US" dirty="0">
            <a:solidFill>
              <a:schemeClr val="accent1">
                <a:lumMod val="50000"/>
              </a:schemeClr>
            </a:solidFill>
          </a:endParaRPr>
        </a:p>
      </dgm:t>
    </dgm:pt>
    <dgm:pt modelId="{F6B23386-A5EC-4BF2-9BB6-80304395D09F}" cxnId="{8A9CD734-C524-4FCE-8436-4062C82FFD69}" type="parTrans">
      <dgm:prSet/>
      <dgm:spPr/>
      <dgm:t>
        <a:bodyPr/>
        <a:lstStyle/>
        <a:p>
          <a:endParaRPr lang="zh-CN" altLang="en-US"/>
        </a:p>
      </dgm:t>
    </dgm:pt>
    <dgm:pt modelId="{731976B6-70CE-4A49-9F22-26B62CBE94A2}" cxnId="{8A9CD734-C524-4FCE-8436-4062C82FFD69}" type="sibTrans">
      <dgm:prSet/>
      <dgm:spPr/>
      <dgm:t>
        <a:bodyPr/>
        <a:lstStyle/>
        <a:p>
          <a:endParaRPr lang="zh-CN" altLang="en-US"/>
        </a:p>
      </dgm:t>
    </dgm:pt>
    <dgm:pt modelId="{F71B45DD-BBEF-41E4-96F4-91AE662C5B8E}">
      <dgm:prSet phldrT="[文本]"/>
      <dgm:spPr>
        <a:noFill/>
        <a:ln>
          <a:solidFill>
            <a:srgbClr val="002060"/>
          </a:solidFill>
        </a:ln>
      </dgm:spPr>
      <dgm:t>
        <a:bodyPr/>
        <a:lstStyle/>
        <a:p>
          <a:r>
            <a:rPr lang="zh-CN" altLang="en-US" dirty="0">
              <a:solidFill>
                <a:schemeClr val="accent1">
                  <a:lumMod val="50000"/>
                </a:schemeClr>
              </a:solidFill>
            </a:rPr>
            <a:t>进出口货物报关单</a:t>
          </a:r>
          <a:r>
            <a:rPr lang="en-US" altLang="zh-CN" dirty="0">
              <a:solidFill>
                <a:schemeClr val="accent1">
                  <a:lumMod val="50000"/>
                </a:schemeClr>
              </a:solidFill>
            </a:rPr>
            <a:t>Declarations for normal goods</a:t>
          </a:r>
          <a:endParaRPr lang="zh-CN" altLang="en-US" dirty="0">
            <a:solidFill>
              <a:schemeClr val="accent1">
                <a:lumMod val="50000"/>
              </a:schemeClr>
            </a:solidFill>
          </a:endParaRPr>
        </a:p>
      </dgm:t>
    </dgm:pt>
    <dgm:pt modelId="{62DCE8DC-50C8-4A9C-9324-BD06DBFBF632}" cxnId="{FE2644D1-2865-4CED-8FBB-DB432AE9B249}" type="parTrans">
      <dgm:prSet/>
      <dgm:spPr/>
      <dgm:t>
        <a:bodyPr/>
        <a:lstStyle/>
        <a:p>
          <a:endParaRPr lang="zh-CN" altLang="en-US"/>
        </a:p>
      </dgm:t>
    </dgm:pt>
    <dgm:pt modelId="{756B370D-33B1-4881-B456-E63776303F1B}" cxnId="{FE2644D1-2865-4CED-8FBB-DB432AE9B249}" type="sibTrans">
      <dgm:prSet/>
      <dgm:spPr/>
      <dgm:t>
        <a:bodyPr/>
        <a:lstStyle/>
        <a:p>
          <a:endParaRPr lang="zh-CN" altLang="en-US"/>
        </a:p>
      </dgm:t>
    </dgm:pt>
    <dgm:pt modelId="{7C395084-E8EC-4450-891E-CA884861222F}">
      <dgm:prSet phldrT="[文本]"/>
      <dgm:spPr>
        <a:noFill/>
        <a:ln>
          <a:solidFill>
            <a:srgbClr val="002060"/>
          </a:solidFill>
        </a:ln>
      </dgm:spPr>
      <dgm:t>
        <a:bodyPr/>
        <a:lstStyle/>
        <a:p>
          <a:r>
            <a:rPr lang="zh-CN" altLang="en-US" dirty="0">
              <a:solidFill>
                <a:schemeClr val="accent1">
                  <a:lumMod val="50000"/>
                </a:schemeClr>
              </a:solidFill>
            </a:rPr>
            <a:t>快件通关系统</a:t>
          </a:r>
          <a:r>
            <a:rPr lang="en-US" altLang="zh-CN" dirty="0">
              <a:solidFill>
                <a:schemeClr val="accent1">
                  <a:lumMod val="50000"/>
                </a:schemeClr>
              </a:solidFill>
            </a:rPr>
            <a:t>Customs Clearance System for Express Deliveries</a:t>
          </a:r>
          <a:endParaRPr lang="zh-CN" altLang="en-US" dirty="0">
            <a:solidFill>
              <a:schemeClr val="accent1">
                <a:lumMod val="50000"/>
              </a:schemeClr>
            </a:solidFill>
          </a:endParaRPr>
        </a:p>
      </dgm:t>
    </dgm:pt>
    <dgm:pt modelId="{3ED4567E-6B6D-48F1-9316-253ECF2FE9BE}" cxnId="{64DF52F9-DBCD-4EE3-9DD9-2B8F012C182C}" type="parTrans">
      <dgm:prSet/>
      <dgm:spPr/>
      <dgm:t>
        <a:bodyPr/>
        <a:lstStyle/>
        <a:p>
          <a:endParaRPr lang="zh-CN" altLang="en-US"/>
        </a:p>
      </dgm:t>
    </dgm:pt>
    <dgm:pt modelId="{E199B6DD-B3D2-4B5F-BC27-FC06EE428DC2}" cxnId="{64DF52F9-DBCD-4EE3-9DD9-2B8F012C182C}" type="sibTrans">
      <dgm:prSet/>
      <dgm:spPr/>
      <dgm:t>
        <a:bodyPr/>
        <a:lstStyle/>
        <a:p>
          <a:endParaRPr lang="zh-CN" altLang="en-US"/>
        </a:p>
      </dgm:t>
    </dgm:pt>
    <dgm:pt modelId="{5D8864C4-C4D3-4B37-AE78-681A34164D1D}">
      <dgm:prSet phldrT="[文本]"/>
      <dgm:spPr>
        <a:noFill/>
        <a:ln>
          <a:solidFill>
            <a:srgbClr val="002060"/>
          </a:solidFill>
        </a:ln>
      </dgm:spPr>
      <dgm:t>
        <a:bodyPr/>
        <a:lstStyle/>
        <a:p>
          <a:r>
            <a:rPr lang="zh-CN" altLang="en-US" dirty="0">
              <a:solidFill>
                <a:schemeClr val="accent1">
                  <a:lumMod val="50000"/>
                </a:schemeClr>
              </a:solidFill>
            </a:rPr>
            <a:t>快件</a:t>
          </a:r>
          <a:r>
            <a:rPr lang="en-US" altLang="zh-CN" dirty="0">
              <a:solidFill>
                <a:schemeClr val="accent1">
                  <a:lumMod val="50000"/>
                </a:schemeClr>
              </a:solidFill>
            </a:rPr>
            <a:t>ABC</a:t>
          </a:r>
          <a:r>
            <a:rPr lang="zh-CN" altLang="en-US" dirty="0">
              <a:solidFill>
                <a:schemeClr val="accent1">
                  <a:lumMod val="50000"/>
                </a:schemeClr>
              </a:solidFill>
            </a:rPr>
            <a:t>类</a:t>
          </a:r>
          <a:r>
            <a:rPr lang="en-US" altLang="zh-CN" dirty="0">
              <a:solidFill>
                <a:schemeClr val="accent1">
                  <a:lumMod val="50000"/>
                </a:schemeClr>
              </a:solidFill>
            </a:rPr>
            <a:t>Express letters and parcels</a:t>
          </a:r>
          <a:endParaRPr lang="zh-CN" altLang="en-US" dirty="0">
            <a:solidFill>
              <a:schemeClr val="accent1">
                <a:lumMod val="50000"/>
              </a:schemeClr>
            </a:solidFill>
          </a:endParaRPr>
        </a:p>
      </dgm:t>
    </dgm:pt>
    <dgm:pt modelId="{2021B87A-1A39-487A-920E-4EA3D41A85A4}" cxnId="{87A696CC-1CF3-4090-941E-CE5F4BE1FBE2}" type="parTrans">
      <dgm:prSet/>
      <dgm:spPr/>
      <dgm:t>
        <a:bodyPr/>
        <a:lstStyle/>
        <a:p>
          <a:endParaRPr lang="zh-CN" altLang="en-US"/>
        </a:p>
      </dgm:t>
    </dgm:pt>
    <dgm:pt modelId="{CAF2C04B-346C-44D0-9B63-1C03C050CC83}" cxnId="{87A696CC-1CF3-4090-941E-CE5F4BE1FBE2}" type="sibTrans">
      <dgm:prSet/>
      <dgm:spPr/>
      <dgm:t>
        <a:bodyPr/>
        <a:lstStyle/>
        <a:p>
          <a:endParaRPr lang="zh-CN" altLang="en-US"/>
        </a:p>
      </dgm:t>
    </dgm:pt>
    <dgm:pt modelId="{561EEBEE-C67E-4180-A82C-7E0A70A154FA}">
      <dgm:prSet phldrT="[文本]"/>
      <dgm:spPr>
        <a:noFill/>
        <a:ln>
          <a:solidFill>
            <a:srgbClr val="002060"/>
          </a:solidFill>
        </a:ln>
      </dgm:spPr>
      <dgm:t>
        <a:bodyPr/>
        <a:lstStyle/>
        <a:p>
          <a:r>
            <a:rPr lang="zh-CN" altLang="en-US" dirty="0">
              <a:solidFill>
                <a:schemeClr val="accent1">
                  <a:lumMod val="50000"/>
                </a:schemeClr>
              </a:solidFill>
            </a:rPr>
            <a:t>快件报关单</a:t>
          </a:r>
          <a:r>
            <a:rPr lang="en-US" altLang="zh-CN" dirty="0">
              <a:solidFill>
                <a:schemeClr val="accent1">
                  <a:lumMod val="50000"/>
                </a:schemeClr>
              </a:solidFill>
            </a:rPr>
            <a:t>Declarations for express goods</a:t>
          </a:r>
          <a:endParaRPr lang="zh-CN" altLang="en-US" dirty="0">
            <a:solidFill>
              <a:schemeClr val="accent1">
                <a:lumMod val="50000"/>
              </a:schemeClr>
            </a:solidFill>
          </a:endParaRPr>
        </a:p>
      </dgm:t>
    </dgm:pt>
    <dgm:pt modelId="{135CA994-52F2-4355-B984-88F0D618A8A0}" cxnId="{EF17E806-3FE4-4125-B23D-F9BBE63B40EB}" type="parTrans">
      <dgm:prSet/>
      <dgm:spPr/>
      <dgm:t>
        <a:bodyPr/>
        <a:lstStyle/>
        <a:p>
          <a:endParaRPr lang="zh-CN" altLang="en-US"/>
        </a:p>
      </dgm:t>
    </dgm:pt>
    <dgm:pt modelId="{88CD23F4-BD8D-439C-B08F-04A0B03C24C5}" cxnId="{EF17E806-3FE4-4125-B23D-F9BBE63B40EB}" type="sibTrans">
      <dgm:prSet/>
      <dgm:spPr/>
      <dgm:t>
        <a:bodyPr/>
        <a:lstStyle/>
        <a:p>
          <a:endParaRPr lang="zh-CN" altLang="en-US"/>
        </a:p>
      </dgm:t>
    </dgm:pt>
    <dgm:pt modelId="{C838258D-AA67-4BC4-AE7F-C800D0E38AF7}">
      <dgm:prSet phldrT="[文本]"/>
      <dgm:spPr>
        <a:noFill/>
        <a:ln>
          <a:solidFill>
            <a:srgbClr val="002060"/>
          </a:solidFill>
        </a:ln>
      </dgm:spPr>
      <dgm:t>
        <a:bodyPr/>
        <a:lstStyle/>
        <a:p>
          <a:r>
            <a:rPr lang="zh-CN" altLang="en-US" dirty="0">
              <a:solidFill>
                <a:schemeClr val="accent1">
                  <a:lumMod val="50000"/>
                </a:schemeClr>
              </a:solidFill>
            </a:rPr>
            <a:t>邮件通关系统</a:t>
          </a:r>
          <a:r>
            <a:rPr lang="en-US" altLang="zh-CN" dirty="0">
              <a:solidFill>
                <a:schemeClr val="accent1">
                  <a:lumMod val="50000"/>
                </a:schemeClr>
              </a:solidFill>
            </a:rPr>
            <a:t>Customs Clearance System for Posts</a:t>
          </a:r>
          <a:endParaRPr lang="zh-CN" altLang="en-US" dirty="0">
            <a:solidFill>
              <a:schemeClr val="accent1">
                <a:lumMod val="50000"/>
              </a:schemeClr>
            </a:solidFill>
          </a:endParaRPr>
        </a:p>
      </dgm:t>
    </dgm:pt>
    <dgm:pt modelId="{0D82E6FB-554A-4E8A-8429-24738D8386B2}" cxnId="{C346587C-E459-47F3-9269-ADE29C8923FA}" type="parTrans">
      <dgm:prSet/>
      <dgm:spPr/>
      <dgm:t>
        <a:bodyPr/>
        <a:lstStyle/>
        <a:p>
          <a:endParaRPr lang="zh-CN" altLang="en-US"/>
        </a:p>
      </dgm:t>
    </dgm:pt>
    <dgm:pt modelId="{68FDED85-5853-4EC5-B66D-A2B5FC5CE3EB}" cxnId="{C346587C-E459-47F3-9269-ADE29C8923FA}" type="sibTrans">
      <dgm:prSet/>
      <dgm:spPr/>
      <dgm:t>
        <a:bodyPr/>
        <a:lstStyle/>
        <a:p>
          <a:endParaRPr lang="zh-CN" altLang="en-US"/>
        </a:p>
      </dgm:t>
    </dgm:pt>
    <dgm:pt modelId="{6A2CDC30-5A61-42E5-ADFF-F53F5F019648}">
      <dgm:prSet phldrT="[文本]"/>
      <dgm:spPr>
        <a:noFill/>
        <a:ln>
          <a:solidFill>
            <a:srgbClr val="002060"/>
          </a:solidFill>
        </a:ln>
      </dgm:spPr>
      <dgm:t>
        <a:bodyPr/>
        <a:lstStyle/>
        <a:p>
          <a:r>
            <a:rPr lang="zh-CN" altLang="en-US" dirty="0">
              <a:solidFill>
                <a:schemeClr val="accent1">
                  <a:lumMod val="50000"/>
                </a:schemeClr>
              </a:solidFill>
            </a:rPr>
            <a:t>邮政运营的信函包裹快件</a:t>
          </a:r>
          <a:r>
            <a:rPr lang="en-US" altLang="zh-CN" dirty="0">
              <a:solidFill>
                <a:schemeClr val="accent1">
                  <a:lumMod val="50000"/>
                </a:schemeClr>
              </a:solidFill>
            </a:rPr>
            <a:t>Postal letters and parcels</a:t>
          </a:r>
          <a:endParaRPr lang="zh-CN" altLang="en-US" dirty="0">
            <a:solidFill>
              <a:schemeClr val="accent1">
                <a:lumMod val="50000"/>
              </a:schemeClr>
            </a:solidFill>
          </a:endParaRPr>
        </a:p>
      </dgm:t>
    </dgm:pt>
    <dgm:pt modelId="{3C0C1B01-3E04-45B3-8F16-EA58C3EDE1D2}" cxnId="{3076FEA4-F072-415A-A712-FFA0E00F1B46}" type="parTrans">
      <dgm:prSet/>
      <dgm:spPr/>
      <dgm:t>
        <a:bodyPr/>
        <a:lstStyle/>
        <a:p>
          <a:endParaRPr lang="zh-CN" altLang="en-US"/>
        </a:p>
      </dgm:t>
    </dgm:pt>
    <dgm:pt modelId="{BE6602AB-AE4E-421E-92A0-48627C6B0176}" cxnId="{3076FEA4-F072-415A-A712-FFA0E00F1B46}" type="sibTrans">
      <dgm:prSet/>
      <dgm:spPr/>
      <dgm:t>
        <a:bodyPr/>
        <a:lstStyle/>
        <a:p>
          <a:endParaRPr lang="zh-CN" altLang="en-US"/>
        </a:p>
      </dgm:t>
    </dgm:pt>
    <dgm:pt modelId="{191FE983-56A4-4EB9-BE2F-15AD052CF75C}">
      <dgm:prSet phldrT="[文本]"/>
      <dgm:spPr>
        <a:noFill/>
        <a:ln>
          <a:solidFill>
            <a:srgbClr val="002060"/>
          </a:solidFill>
        </a:ln>
      </dgm:spPr>
      <dgm:t>
        <a:bodyPr/>
        <a:lstStyle/>
        <a:p>
          <a:r>
            <a:rPr lang="zh-CN" altLang="en-US" dirty="0">
              <a:solidFill>
                <a:schemeClr val="accent1">
                  <a:lumMod val="50000"/>
                </a:schemeClr>
              </a:solidFill>
            </a:rPr>
            <a:t>邮政专用单据</a:t>
          </a:r>
          <a:r>
            <a:rPr lang="en-US" altLang="zh-CN" dirty="0">
              <a:solidFill>
                <a:schemeClr val="accent1">
                  <a:lumMod val="50000"/>
                </a:schemeClr>
              </a:solidFill>
            </a:rPr>
            <a:t>Declarations for postal parcels</a:t>
          </a:r>
          <a:endParaRPr lang="zh-CN" altLang="en-US" dirty="0">
            <a:solidFill>
              <a:schemeClr val="accent1">
                <a:lumMod val="50000"/>
              </a:schemeClr>
            </a:solidFill>
          </a:endParaRPr>
        </a:p>
      </dgm:t>
    </dgm:pt>
    <dgm:pt modelId="{DB4FD346-3D37-4675-BD6F-02C43F87D4FB}" cxnId="{43B5FC67-3BC2-4C23-8B16-5F166FE16B3C}" type="parTrans">
      <dgm:prSet/>
      <dgm:spPr/>
      <dgm:t>
        <a:bodyPr/>
        <a:lstStyle/>
        <a:p>
          <a:endParaRPr lang="zh-CN" altLang="en-US"/>
        </a:p>
      </dgm:t>
    </dgm:pt>
    <dgm:pt modelId="{40E11CFA-5E40-425A-83DD-0E7AD846F87B}" cxnId="{43B5FC67-3BC2-4C23-8B16-5F166FE16B3C}" type="sibTrans">
      <dgm:prSet/>
      <dgm:spPr/>
      <dgm:t>
        <a:bodyPr/>
        <a:lstStyle/>
        <a:p>
          <a:endParaRPr lang="zh-CN" altLang="en-US"/>
        </a:p>
      </dgm:t>
    </dgm:pt>
    <dgm:pt modelId="{E8816DDF-7EA1-4505-B221-E2A7FD34DAA4}">
      <dgm:prSet phldrT="[文本]"/>
      <dgm:spPr>
        <a:noFill/>
        <a:ln>
          <a:solidFill>
            <a:srgbClr val="002060"/>
          </a:solidFill>
        </a:ln>
      </dgm:spPr>
      <dgm:t>
        <a:bodyPr/>
        <a:lstStyle/>
        <a:p>
          <a:r>
            <a:rPr lang="zh-CN" altLang="en-US" dirty="0">
              <a:solidFill>
                <a:srgbClr val="C00000"/>
              </a:solidFill>
            </a:rPr>
            <a:t>跨境电商进出口系统</a:t>
          </a:r>
          <a:r>
            <a:rPr lang="en-US" altLang="zh-CN" dirty="0">
              <a:solidFill>
                <a:schemeClr val="accent1">
                  <a:lumMod val="50000"/>
                </a:schemeClr>
              </a:solidFill>
            </a:rPr>
            <a:t>Customs Clearance for CBEC goods</a:t>
          </a:r>
          <a:endParaRPr lang="zh-CN" altLang="en-US" dirty="0">
            <a:solidFill>
              <a:schemeClr val="accent1">
                <a:lumMod val="50000"/>
              </a:schemeClr>
            </a:solidFill>
          </a:endParaRPr>
        </a:p>
      </dgm:t>
    </dgm:pt>
    <dgm:pt modelId="{34CA9F28-86B3-442E-A112-A75E80A2B240}" cxnId="{CA606FD8-3C41-4CBD-8D23-E2A04EE86377}" type="parTrans">
      <dgm:prSet/>
      <dgm:spPr/>
      <dgm:t>
        <a:bodyPr/>
        <a:lstStyle/>
        <a:p>
          <a:endParaRPr lang="zh-CN" altLang="en-US"/>
        </a:p>
      </dgm:t>
    </dgm:pt>
    <dgm:pt modelId="{A43B9F8C-B52B-42D6-A8AC-8900939A19BB}" cxnId="{CA606FD8-3C41-4CBD-8D23-E2A04EE86377}" type="sibTrans">
      <dgm:prSet/>
      <dgm:spPr/>
      <dgm:t>
        <a:bodyPr/>
        <a:lstStyle/>
        <a:p>
          <a:endParaRPr lang="zh-CN" altLang="en-US"/>
        </a:p>
      </dgm:t>
    </dgm:pt>
    <dgm:pt modelId="{1FA9F222-A9D0-43B2-9985-D4AE0BCDAEA7}">
      <dgm:prSet phldrT="[文本]"/>
      <dgm:spPr>
        <a:noFill/>
        <a:ln>
          <a:solidFill>
            <a:srgbClr val="002060"/>
          </a:solidFill>
        </a:ln>
      </dgm:spPr>
      <dgm:t>
        <a:bodyPr/>
        <a:lstStyle/>
        <a:p>
          <a:r>
            <a:rPr lang="zh-CN" altLang="en-US" dirty="0">
              <a:solidFill>
                <a:schemeClr val="accent1">
                  <a:lumMod val="50000"/>
                </a:schemeClr>
              </a:solidFill>
            </a:rPr>
            <a:t>跨境电商货物</a:t>
          </a:r>
          <a:r>
            <a:rPr lang="en-US" altLang="zh-CN" dirty="0">
              <a:solidFill>
                <a:schemeClr val="accent1">
                  <a:lumMod val="50000"/>
                </a:schemeClr>
              </a:solidFill>
            </a:rPr>
            <a:t>CBEC goods</a:t>
          </a:r>
          <a:endParaRPr lang="zh-CN" altLang="en-US" dirty="0">
            <a:solidFill>
              <a:schemeClr val="accent1">
                <a:lumMod val="50000"/>
              </a:schemeClr>
            </a:solidFill>
          </a:endParaRPr>
        </a:p>
      </dgm:t>
    </dgm:pt>
    <dgm:pt modelId="{F232F3C7-6F08-4AFD-98DA-D4B9A65C7CA2}" cxnId="{79AA99BA-0317-49B6-B292-B2CFD111917D}" type="parTrans">
      <dgm:prSet/>
      <dgm:spPr/>
      <dgm:t>
        <a:bodyPr/>
        <a:lstStyle/>
        <a:p>
          <a:endParaRPr lang="zh-CN" altLang="en-US"/>
        </a:p>
      </dgm:t>
    </dgm:pt>
    <dgm:pt modelId="{0AEEDDAF-5461-42D3-9452-985AEAD49E74}" cxnId="{79AA99BA-0317-49B6-B292-B2CFD111917D}" type="sibTrans">
      <dgm:prSet/>
      <dgm:spPr/>
      <dgm:t>
        <a:bodyPr/>
        <a:lstStyle/>
        <a:p>
          <a:endParaRPr lang="zh-CN" altLang="en-US"/>
        </a:p>
      </dgm:t>
    </dgm:pt>
    <dgm:pt modelId="{3753603D-1EE4-4722-81CD-62F1CC66577C}">
      <dgm:prSet phldrT="[文本]"/>
      <dgm:spPr>
        <a:noFill/>
        <a:ln>
          <a:solidFill>
            <a:srgbClr val="002060"/>
          </a:solidFill>
        </a:ln>
      </dgm:spPr>
      <dgm:t>
        <a:bodyPr/>
        <a:lstStyle/>
        <a:p>
          <a:r>
            <a:rPr lang="zh-CN" altLang="en-US" dirty="0">
              <a:solidFill>
                <a:schemeClr val="accent1">
                  <a:lumMod val="50000"/>
                </a:schemeClr>
              </a:solidFill>
            </a:rPr>
            <a:t>跨境电商清单</a:t>
          </a:r>
          <a:r>
            <a:rPr lang="en-US" altLang="zh-CN" dirty="0">
              <a:solidFill>
                <a:schemeClr val="accent1">
                  <a:lumMod val="50000"/>
                </a:schemeClr>
              </a:solidFill>
            </a:rPr>
            <a:t>Simplified declarations for CBEC goods</a:t>
          </a:r>
          <a:endParaRPr lang="zh-CN" altLang="en-US" dirty="0">
            <a:solidFill>
              <a:schemeClr val="accent1">
                <a:lumMod val="50000"/>
              </a:schemeClr>
            </a:solidFill>
          </a:endParaRPr>
        </a:p>
      </dgm:t>
    </dgm:pt>
    <dgm:pt modelId="{2137081B-AC32-4E12-A001-00D4288336F8}" cxnId="{AA5D5C38-CEA5-4627-B649-36A5E1493560}" type="parTrans">
      <dgm:prSet/>
      <dgm:spPr/>
      <dgm:t>
        <a:bodyPr/>
        <a:lstStyle/>
        <a:p>
          <a:endParaRPr lang="zh-CN" altLang="en-US"/>
        </a:p>
      </dgm:t>
    </dgm:pt>
    <dgm:pt modelId="{1AAB82B6-F652-41DE-9911-3F17FCC6CE5A}" cxnId="{AA5D5C38-CEA5-4627-B649-36A5E1493560}" type="sibTrans">
      <dgm:prSet/>
      <dgm:spPr/>
      <dgm:t>
        <a:bodyPr/>
        <a:lstStyle/>
        <a:p>
          <a:endParaRPr lang="zh-CN" altLang="en-US"/>
        </a:p>
      </dgm:t>
    </dgm:pt>
    <dgm:pt modelId="{B3CF4907-6199-4582-9711-A8BF857BF3C0}" type="pres">
      <dgm:prSet presAssocID="{10DEC043-3B0A-4BC5-9ADC-5DCF04D80DE4}" presName="Name0" presStyleCnt="0">
        <dgm:presLayoutVars>
          <dgm:dir/>
          <dgm:resizeHandles val="exact"/>
        </dgm:presLayoutVars>
      </dgm:prSet>
      <dgm:spPr/>
    </dgm:pt>
    <dgm:pt modelId="{1F23AFCF-C18E-4B2D-9262-0C1E2C8EEFE3}" type="pres">
      <dgm:prSet presAssocID="{365468BD-9BEE-4A6E-B964-98356A5D98E6}" presName="node" presStyleLbl="node1" presStyleIdx="0" presStyleCnt="4">
        <dgm:presLayoutVars>
          <dgm:bulletEnabled val="1"/>
        </dgm:presLayoutVars>
      </dgm:prSet>
      <dgm:spPr/>
    </dgm:pt>
    <dgm:pt modelId="{70DEB2A7-1B1C-413B-B007-A9FB1BF32C25}" type="pres">
      <dgm:prSet presAssocID="{FECDAD5C-B95D-4149-86BE-55D9B4B8C3C3}" presName="sibTrans" presStyleCnt="0"/>
      <dgm:spPr/>
    </dgm:pt>
    <dgm:pt modelId="{8E0B6111-CDD9-4C34-A836-0D146827EF3B}" type="pres">
      <dgm:prSet presAssocID="{7C395084-E8EC-4450-891E-CA884861222F}" presName="node" presStyleLbl="node1" presStyleIdx="1" presStyleCnt="4">
        <dgm:presLayoutVars>
          <dgm:bulletEnabled val="1"/>
        </dgm:presLayoutVars>
      </dgm:prSet>
      <dgm:spPr/>
    </dgm:pt>
    <dgm:pt modelId="{971D2F09-E77E-42CA-BBC6-6ABF7BC1508A}" type="pres">
      <dgm:prSet presAssocID="{E199B6DD-B3D2-4B5F-BC27-FC06EE428DC2}" presName="sibTrans" presStyleCnt="0"/>
      <dgm:spPr/>
    </dgm:pt>
    <dgm:pt modelId="{27B0DF84-5160-4665-98CC-1D87D32B8B61}" type="pres">
      <dgm:prSet presAssocID="{C838258D-AA67-4BC4-AE7F-C800D0E38AF7}" presName="node" presStyleLbl="node1" presStyleIdx="2" presStyleCnt="4">
        <dgm:presLayoutVars>
          <dgm:bulletEnabled val="1"/>
        </dgm:presLayoutVars>
      </dgm:prSet>
      <dgm:spPr/>
    </dgm:pt>
    <dgm:pt modelId="{C6064356-5805-463E-95BD-CD298E6E53B0}" type="pres">
      <dgm:prSet presAssocID="{68FDED85-5853-4EC5-B66D-A2B5FC5CE3EB}" presName="sibTrans" presStyleCnt="0"/>
      <dgm:spPr/>
    </dgm:pt>
    <dgm:pt modelId="{ABE47CAE-DC9F-4138-A948-08EEDF507E2D}" type="pres">
      <dgm:prSet presAssocID="{E8816DDF-7EA1-4505-B221-E2A7FD34DAA4}" presName="node" presStyleLbl="node1" presStyleIdx="3" presStyleCnt="4">
        <dgm:presLayoutVars>
          <dgm:bulletEnabled val="1"/>
        </dgm:presLayoutVars>
      </dgm:prSet>
      <dgm:spPr/>
    </dgm:pt>
  </dgm:ptLst>
  <dgm:cxnLst>
    <dgm:cxn modelId="{EF17E806-3FE4-4125-B23D-F9BBE63B40EB}" srcId="{7C395084-E8EC-4450-891E-CA884861222F}" destId="{561EEBEE-C67E-4180-A82C-7E0A70A154FA}" srcOrd="1" destOrd="0" parTransId="{135CA994-52F2-4355-B984-88F0D618A8A0}" sibTransId="{88CD23F4-BD8D-439C-B08F-04A0B03C24C5}"/>
    <dgm:cxn modelId="{3591C80D-10B6-43D6-8B50-A78C793219EB}" type="presOf" srcId="{C838258D-AA67-4BC4-AE7F-C800D0E38AF7}" destId="{27B0DF84-5160-4665-98CC-1D87D32B8B61}" srcOrd="0" destOrd="0" presId="urn:microsoft.com/office/officeart/2005/8/layout/hList6"/>
    <dgm:cxn modelId="{D86E2F19-5725-42E2-B2FB-7C9B39098182}" type="presOf" srcId="{E8816DDF-7EA1-4505-B221-E2A7FD34DAA4}" destId="{ABE47CAE-DC9F-4138-A948-08EEDF507E2D}" srcOrd="0" destOrd="0" presId="urn:microsoft.com/office/officeart/2005/8/layout/hList6"/>
    <dgm:cxn modelId="{0E2B631A-5A84-4768-BF66-D8B0214DD1FC}" srcId="{10DEC043-3B0A-4BC5-9ADC-5DCF04D80DE4}" destId="{365468BD-9BEE-4A6E-B964-98356A5D98E6}" srcOrd="0" destOrd="0" parTransId="{01830DCE-C21B-4B85-881B-CCE188716706}" sibTransId="{FECDAD5C-B95D-4149-86BE-55D9B4B8C3C3}"/>
    <dgm:cxn modelId="{A548F11A-8292-4FEB-8275-DAF1B1C9D37C}" type="presOf" srcId="{41A68486-9AEE-41FF-B214-5E857B51D3BD}" destId="{1F23AFCF-C18E-4B2D-9262-0C1E2C8EEFE3}" srcOrd="0" destOrd="1" presId="urn:microsoft.com/office/officeart/2005/8/layout/hList6"/>
    <dgm:cxn modelId="{8A9CD734-C524-4FCE-8436-4062C82FFD69}" srcId="{365468BD-9BEE-4A6E-B964-98356A5D98E6}" destId="{41A68486-9AEE-41FF-B214-5E857B51D3BD}" srcOrd="0" destOrd="0" parTransId="{F6B23386-A5EC-4BF2-9BB6-80304395D09F}" sibTransId="{731976B6-70CE-4A49-9F22-26B62CBE94A2}"/>
    <dgm:cxn modelId="{AA5D5C38-CEA5-4627-B649-36A5E1493560}" srcId="{E8816DDF-7EA1-4505-B221-E2A7FD34DAA4}" destId="{3753603D-1EE4-4722-81CD-62F1CC66577C}" srcOrd="1" destOrd="0" parTransId="{2137081B-AC32-4E12-A001-00D4288336F8}" sibTransId="{1AAB82B6-F652-41DE-9911-3F17FCC6CE5A}"/>
    <dgm:cxn modelId="{FB324F60-AE4A-4DE8-AF10-1C7A8BCC28CE}" type="presOf" srcId="{365468BD-9BEE-4A6E-B964-98356A5D98E6}" destId="{1F23AFCF-C18E-4B2D-9262-0C1E2C8EEFE3}" srcOrd="0" destOrd="0" presId="urn:microsoft.com/office/officeart/2005/8/layout/hList6"/>
    <dgm:cxn modelId="{88F18644-603F-475F-8587-F76253701361}" type="presOf" srcId="{5D8864C4-C4D3-4B37-AE78-681A34164D1D}" destId="{8E0B6111-CDD9-4C34-A836-0D146827EF3B}" srcOrd="0" destOrd="1" presId="urn:microsoft.com/office/officeart/2005/8/layout/hList6"/>
    <dgm:cxn modelId="{E7E19945-F0DD-4E14-A7D5-3E556E977AC0}" type="presOf" srcId="{191FE983-56A4-4EB9-BE2F-15AD052CF75C}" destId="{27B0DF84-5160-4665-98CC-1D87D32B8B61}" srcOrd="0" destOrd="2" presId="urn:microsoft.com/office/officeart/2005/8/layout/hList6"/>
    <dgm:cxn modelId="{43B5FC67-3BC2-4C23-8B16-5F166FE16B3C}" srcId="{C838258D-AA67-4BC4-AE7F-C800D0E38AF7}" destId="{191FE983-56A4-4EB9-BE2F-15AD052CF75C}" srcOrd="1" destOrd="0" parTransId="{DB4FD346-3D37-4675-BD6F-02C43F87D4FB}" sibTransId="{40E11CFA-5E40-425A-83DD-0E7AD846F87B}"/>
    <dgm:cxn modelId="{0F4DF44E-5D30-4B30-8169-EA33ADABAAFC}" type="presOf" srcId="{7C395084-E8EC-4450-891E-CA884861222F}" destId="{8E0B6111-CDD9-4C34-A836-0D146827EF3B}" srcOrd="0" destOrd="0" presId="urn:microsoft.com/office/officeart/2005/8/layout/hList6"/>
    <dgm:cxn modelId="{C346587C-E459-47F3-9269-ADE29C8923FA}" srcId="{10DEC043-3B0A-4BC5-9ADC-5DCF04D80DE4}" destId="{C838258D-AA67-4BC4-AE7F-C800D0E38AF7}" srcOrd="2" destOrd="0" parTransId="{0D82E6FB-554A-4E8A-8429-24738D8386B2}" sibTransId="{68FDED85-5853-4EC5-B66D-A2B5FC5CE3EB}"/>
    <dgm:cxn modelId="{3076FEA4-F072-415A-A712-FFA0E00F1B46}" srcId="{C838258D-AA67-4BC4-AE7F-C800D0E38AF7}" destId="{6A2CDC30-5A61-42E5-ADFF-F53F5F019648}" srcOrd="0" destOrd="0" parTransId="{3C0C1B01-3E04-45B3-8F16-EA58C3EDE1D2}" sibTransId="{BE6602AB-AE4E-421E-92A0-48627C6B0176}"/>
    <dgm:cxn modelId="{73CD89A8-E404-4D81-AA21-56C6BE2A4894}" type="presOf" srcId="{F71B45DD-BBEF-41E4-96F4-91AE662C5B8E}" destId="{1F23AFCF-C18E-4B2D-9262-0C1E2C8EEFE3}" srcOrd="0" destOrd="2" presId="urn:microsoft.com/office/officeart/2005/8/layout/hList6"/>
    <dgm:cxn modelId="{79AA99BA-0317-49B6-B292-B2CFD111917D}" srcId="{E8816DDF-7EA1-4505-B221-E2A7FD34DAA4}" destId="{1FA9F222-A9D0-43B2-9985-D4AE0BCDAEA7}" srcOrd="0" destOrd="0" parTransId="{F232F3C7-6F08-4AFD-98DA-D4B9A65C7CA2}" sibTransId="{0AEEDDAF-5461-42D3-9452-985AEAD49E74}"/>
    <dgm:cxn modelId="{87A696CC-1CF3-4090-941E-CE5F4BE1FBE2}" srcId="{7C395084-E8EC-4450-891E-CA884861222F}" destId="{5D8864C4-C4D3-4B37-AE78-681A34164D1D}" srcOrd="0" destOrd="0" parTransId="{2021B87A-1A39-487A-920E-4EA3D41A85A4}" sibTransId="{CAF2C04B-346C-44D0-9B63-1C03C050CC83}"/>
    <dgm:cxn modelId="{052DEBCF-B280-478B-B735-8979841C379D}" type="presOf" srcId="{10DEC043-3B0A-4BC5-9ADC-5DCF04D80DE4}" destId="{B3CF4907-6199-4582-9711-A8BF857BF3C0}" srcOrd="0" destOrd="0" presId="urn:microsoft.com/office/officeart/2005/8/layout/hList6"/>
    <dgm:cxn modelId="{FE2644D1-2865-4CED-8FBB-DB432AE9B249}" srcId="{365468BD-9BEE-4A6E-B964-98356A5D98E6}" destId="{F71B45DD-BBEF-41E4-96F4-91AE662C5B8E}" srcOrd="1" destOrd="0" parTransId="{62DCE8DC-50C8-4A9C-9324-BD06DBFBF632}" sibTransId="{756B370D-33B1-4881-B456-E63776303F1B}"/>
    <dgm:cxn modelId="{CA606FD8-3C41-4CBD-8D23-E2A04EE86377}" srcId="{10DEC043-3B0A-4BC5-9ADC-5DCF04D80DE4}" destId="{E8816DDF-7EA1-4505-B221-E2A7FD34DAA4}" srcOrd="3" destOrd="0" parTransId="{34CA9F28-86B3-442E-A112-A75E80A2B240}" sibTransId="{A43B9F8C-B52B-42D6-A8AC-8900939A19BB}"/>
    <dgm:cxn modelId="{C2CB13E3-3EEC-4E26-B13A-0A7DE089C29A}" type="presOf" srcId="{3753603D-1EE4-4722-81CD-62F1CC66577C}" destId="{ABE47CAE-DC9F-4138-A948-08EEDF507E2D}" srcOrd="0" destOrd="2" presId="urn:microsoft.com/office/officeart/2005/8/layout/hList6"/>
    <dgm:cxn modelId="{287705EE-2C72-43C0-A1CE-984514065E2E}" type="presOf" srcId="{561EEBEE-C67E-4180-A82C-7E0A70A154FA}" destId="{8E0B6111-CDD9-4C34-A836-0D146827EF3B}" srcOrd="0" destOrd="2" presId="urn:microsoft.com/office/officeart/2005/8/layout/hList6"/>
    <dgm:cxn modelId="{7CB047F5-DF35-4050-8191-C1A92954650F}" type="presOf" srcId="{6A2CDC30-5A61-42E5-ADFF-F53F5F019648}" destId="{27B0DF84-5160-4665-98CC-1D87D32B8B61}" srcOrd="0" destOrd="1" presId="urn:microsoft.com/office/officeart/2005/8/layout/hList6"/>
    <dgm:cxn modelId="{1040ECF5-A212-4325-A7CF-FF7361EA85A6}" type="presOf" srcId="{1FA9F222-A9D0-43B2-9985-D4AE0BCDAEA7}" destId="{ABE47CAE-DC9F-4138-A948-08EEDF507E2D}" srcOrd="0" destOrd="1" presId="urn:microsoft.com/office/officeart/2005/8/layout/hList6"/>
    <dgm:cxn modelId="{64DF52F9-DBCD-4EE3-9DD9-2B8F012C182C}" srcId="{10DEC043-3B0A-4BC5-9ADC-5DCF04D80DE4}" destId="{7C395084-E8EC-4450-891E-CA884861222F}" srcOrd="1" destOrd="0" parTransId="{3ED4567E-6B6D-48F1-9316-253ECF2FE9BE}" sibTransId="{E199B6DD-B3D2-4B5F-BC27-FC06EE428DC2}"/>
    <dgm:cxn modelId="{BC9FAB5F-AAE8-4089-9698-768343DC2B3E}" type="presParOf" srcId="{B3CF4907-6199-4582-9711-A8BF857BF3C0}" destId="{1F23AFCF-C18E-4B2D-9262-0C1E2C8EEFE3}" srcOrd="0" destOrd="0" presId="urn:microsoft.com/office/officeart/2005/8/layout/hList6"/>
    <dgm:cxn modelId="{D56EAB9A-A71B-4D09-924A-B033E44D6C6C}" type="presParOf" srcId="{B3CF4907-6199-4582-9711-A8BF857BF3C0}" destId="{70DEB2A7-1B1C-413B-B007-A9FB1BF32C25}" srcOrd="1" destOrd="0" presId="urn:microsoft.com/office/officeart/2005/8/layout/hList6"/>
    <dgm:cxn modelId="{3359B549-9C19-4F4F-9E76-A3D536CBE2EB}" type="presParOf" srcId="{B3CF4907-6199-4582-9711-A8BF857BF3C0}" destId="{8E0B6111-CDD9-4C34-A836-0D146827EF3B}" srcOrd="2" destOrd="0" presId="urn:microsoft.com/office/officeart/2005/8/layout/hList6"/>
    <dgm:cxn modelId="{28CD37BB-3C5E-4720-A185-63338F0D5C52}" type="presParOf" srcId="{B3CF4907-6199-4582-9711-A8BF857BF3C0}" destId="{971D2F09-E77E-42CA-BBC6-6ABF7BC1508A}" srcOrd="3" destOrd="0" presId="urn:microsoft.com/office/officeart/2005/8/layout/hList6"/>
    <dgm:cxn modelId="{A66B3065-5BB4-4E7F-A43F-A71B3BD5D42F}" type="presParOf" srcId="{B3CF4907-6199-4582-9711-A8BF857BF3C0}" destId="{27B0DF84-5160-4665-98CC-1D87D32B8B61}" srcOrd="4" destOrd="0" presId="urn:microsoft.com/office/officeart/2005/8/layout/hList6"/>
    <dgm:cxn modelId="{08BF1CF2-296F-4035-BC49-F51B31724B84}" type="presParOf" srcId="{B3CF4907-6199-4582-9711-A8BF857BF3C0}" destId="{C6064356-5805-463E-95BD-CD298E6E53B0}" srcOrd="5" destOrd="0" presId="urn:microsoft.com/office/officeart/2005/8/layout/hList6"/>
    <dgm:cxn modelId="{E497F221-E1D2-4CCF-ACAA-57638C1BCCED}" type="presParOf" srcId="{B3CF4907-6199-4582-9711-A8BF857BF3C0}" destId="{ABE47CAE-DC9F-4138-A948-08EEDF507E2D}" srcOrd="6" destOrd="0" presId="urn:microsoft.com/office/officeart/2005/8/layout/hList6"/>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C3A185-DA25-40A6-B937-119D81FBDAFD}" type="doc">
      <dgm:prSet loTypeId="urn:microsoft.com/office/officeart/2005/8/layout/hierarchy2" loCatId="hierarchy" qsTypeId="urn:microsoft.com/office/officeart/2005/8/quickstyle/simple1" qsCatId="simple" csTypeId="urn:microsoft.com/office/officeart/2005/8/colors/accent2_3" csCatId="accent2" phldr="1"/>
      <dgm:spPr/>
      <dgm:t>
        <a:bodyPr/>
        <a:lstStyle/>
        <a:p>
          <a:endParaRPr lang="zh-CN" altLang="en-US"/>
        </a:p>
      </dgm:t>
    </dgm:pt>
    <dgm:pt modelId="{D9440B44-4285-48C4-8C06-3D7CF79A9232}">
      <dgm:prSet phldrT="[文本]" custT="1"/>
      <dgm:spPr>
        <a:noFill/>
        <a:ln>
          <a:solidFill>
            <a:srgbClr val="002060"/>
          </a:solidFill>
        </a:ln>
      </dgm:spPr>
      <dgm:t>
        <a:bodyPr/>
        <a:lstStyle/>
        <a:p>
          <a:r>
            <a:rPr lang="zh-CN" altLang="en-US" sz="1800" b="1" dirty="0">
              <a:solidFill>
                <a:schemeClr val="accent1">
                  <a:lumMod val="50000"/>
                </a:schemeClr>
              </a:solidFill>
            </a:rPr>
            <a:t>跨境电商统计</a:t>
          </a:r>
          <a:endParaRPr lang="en-US" altLang="zh-CN" sz="1800" b="1" dirty="0">
            <a:solidFill>
              <a:schemeClr val="accent1">
                <a:lumMod val="50000"/>
              </a:schemeClr>
            </a:solidFill>
          </a:endParaRPr>
        </a:p>
        <a:p>
          <a:r>
            <a:rPr lang="en-US" altLang="zh-CN" sz="1800" b="1" dirty="0">
              <a:solidFill>
                <a:schemeClr val="accent1">
                  <a:lumMod val="50000"/>
                </a:schemeClr>
              </a:solidFill>
            </a:rPr>
            <a:t>CBEC Stats</a:t>
          </a:r>
          <a:endParaRPr lang="zh-CN" altLang="en-US" sz="1800" b="1" dirty="0">
            <a:solidFill>
              <a:schemeClr val="accent1">
                <a:lumMod val="50000"/>
              </a:schemeClr>
            </a:solidFill>
          </a:endParaRPr>
        </a:p>
      </dgm:t>
    </dgm:pt>
    <dgm:pt modelId="{98539AB7-F220-411C-A6FA-E152AE1AB5F8}" cxnId="{8ED3E1D6-1135-4CB4-A137-CBA9CF0C21A4}" type="parTrans">
      <dgm:prSet/>
      <dgm:spPr/>
      <dgm:t>
        <a:bodyPr/>
        <a:lstStyle/>
        <a:p>
          <a:endParaRPr lang="zh-CN" altLang="en-US" sz="3200"/>
        </a:p>
      </dgm:t>
    </dgm:pt>
    <dgm:pt modelId="{02806A1E-800B-4ABE-A7C6-40BFBDD3F508}" cxnId="{8ED3E1D6-1135-4CB4-A137-CBA9CF0C21A4}" type="sibTrans">
      <dgm:prSet/>
      <dgm:spPr/>
      <dgm:t>
        <a:bodyPr/>
        <a:lstStyle/>
        <a:p>
          <a:endParaRPr lang="zh-CN" altLang="en-US" sz="3200"/>
        </a:p>
      </dgm:t>
    </dgm:pt>
    <dgm:pt modelId="{D0FA71DA-9639-4219-8A5E-C8DBFA79E62F}">
      <dgm:prSet phldrT="[文本]" custT="1"/>
      <dgm:spPr>
        <a:noFill/>
        <a:ln>
          <a:solidFill>
            <a:srgbClr val="002060"/>
          </a:solidFill>
        </a:ln>
      </dgm:spPr>
      <dgm:t>
        <a:bodyPr/>
        <a:lstStyle/>
        <a:p>
          <a:r>
            <a:rPr lang="zh-CN" altLang="en-US" sz="1800" b="1" dirty="0">
              <a:solidFill>
                <a:schemeClr val="accent1">
                  <a:lumMod val="50000"/>
                </a:schemeClr>
              </a:solidFill>
            </a:rPr>
            <a:t>进口统计</a:t>
          </a:r>
          <a:endParaRPr lang="en-US" altLang="zh-CN" sz="1800" b="1" dirty="0">
            <a:solidFill>
              <a:schemeClr val="accent1">
                <a:lumMod val="50000"/>
              </a:schemeClr>
            </a:solidFill>
          </a:endParaRPr>
        </a:p>
        <a:p>
          <a:r>
            <a:rPr lang="en-US" altLang="zh-CN" sz="1800" b="1" dirty="0">
              <a:solidFill>
                <a:schemeClr val="accent1">
                  <a:lumMod val="50000"/>
                </a:schemeClr>
              </a:solidFill>
            </a:rPr>
            <a:t>IM Stats</a:t>
          </a:r>
          <a:endParaRPr lang="zh-CN" altLang="en-US" sz="1800" b="1" dirty="0">
            <a:solidFill>
              <a:schemeClr val="accent1">
                <a:lumMod val="50000"/>
              </a:schemeClr>
            </a:solidFill>
          </a:endParaRPr>
        </a:p>
      </dgm:t>
    </dgm:pt>
    <dgm:pt modelId="{AA1F4652-25DE-40DA-9CEA-3E8B83A09279}" cxnId="{92EB626B-80A2-4B1E-8EDA-F03543422F6F}" type="parTrans">
      <dgm:prSet custT="1"/>
      <dgm:spPr>
        <a:ln>
          <a:solidFill>
            <a:srgbClr val="002060"/>
          </a:solidFill>
        </a:ln>
      </dgm:spPr>
      <dgm:t>
        <a:bodyPr/>
        <a:lstStyle/>
        <a:p>
          <a:endParaRPr lang="zh-CN" altLang="en-US" sz="900"/>
        </a:p>
      </dgm:t>
    </dgm:pt>
    <dgm:pt modelId="{C3801401-16D5-460B-A60B-CCF79EC79CA7}" cxnId="{92EB626B-80A2-4B1E-8EDA-F03543422F6F}" type="sibTrans">
      <dgm:prSet/>
      <dgm:spPr/>
      <dgm:t>
        <a:bodyPr/>
        <a:lstStyle/>
        <a:p>
          <a:endParaRPr lang="zh-CN" altLang="en-US" sz="3200"/>
        </a:p>
      </dgm:t>
    </dgm:pt>
    <dgm:pt modelId="{466CF84F-B74D-49BF-8350-2F7CB5B56735}">
      <dgm:prSet phldrT="[文本]" custT="1"/>
      <dgm:spPr>
        <a:noFill/>
        <a:ln>
          <a:solidFill>
            <a:srgbClr val="002060"/>
          </a:solidFill>
        </a:ln>
      </dgm:spPr>
      <dgm:t>
        <a:bodyPr/>
        <a:lstStyle/>
        <a:p>
          <a:pPr>
            <a:spcAft>
              <a:spcPts val="0"/>
            </a:spcAft>
          </a:pPr>
          <a:r>
            <a:rPr lang="en-US" altLang="zh-CN" sz="1800" b="1" dirty="0">
              <a:solidFill>
                <a:schemeClr val="accent1">
                  <a:lumMod val="50000"/>
                </a:schemeClr>
              </a:solidFill>
            </a:rPr>
            <a:t>H2018</a:t>
          </a:r>
          <a:r>
            <a:rPr lang="zh-CN" altLang="en-US" sz="1800" b="1" dirty="0">
              <a:solidFill>
                <a:schemeClr val="accent1">
                  <a:lumMod val="50000"/>
                </a:schemeClr>
              </a:solidFill>
            </a:rPr>
            <a:t>通关系统</a:t>
          </a:r>
          <a:r>
            <a:rPr lang="en-US" altLang="zh-CN" sz="1800" b="1" dirty="0">
              <a:solidFill>
                <a:schemeClr val="accent1">
                  <a:lumMod val="50000"/>
                </a:schemeClr>
              </a:solidFill>
            </a:rPr>
            <a:t>1210/1239</a:t>
          </a:r>
        </a:p>
        <a:p>
          <a:pPr>
            <a:spcAft>
              <a:spcPts val="0"/>
            </a:spcAft>
          </a:pPr>
          <a:r>
            <a:rPr lang="en-US" altLang="zh-CN" sz="1800" b="1" dirty="0">
              <a:solidFill>
                <a:schemeClr val="accent1">
                  <a:lumMod val="50000"/>
                </a:schemeClr>
              </a:solidFill>
            </a:rPr>
            <a:t>H2018 Clearance System for normal goods B2B2C/B2C</a:t>
          </a:r>
          <a:endParaRPr lang="zh-CN" altLang="en-US" sz="1800" b="1" dirty="0">
            <a:solidFill>
              <a:schemeClr val="accent1">
                <a:lumMod val="50000"/>
              </a:schemeClr>
            </a:solidFill>
          </a:endParaRPr>
        </a:p>
      </dgm:t>
    </dgm:pt>
    <dgm:pt modelId="{0153DE20-46BA-411B-8B84-5285AECFE48D}" cxnId="{8F661463-C222-4802-9CAD-3B5C6F38F6D3}" type="parTrans">
      <dgm:prSet custT="1"/>
      <dgm:spPr>
        <a:ln>
          <a:solidFill>
            <a:srgbClr val="002060"/>
          </a:solidFill>
        </a:ln>
      </dgm:spPr>
      <dgm:t>
        <a:bodyPr/>
        <a:lstStyle/>
        <a:p>
          <a:endParaRPr lang="zh-CN" altLang="en-US" sz="900"/>
        </a:p>
      </dgm:t>
    </dgm:pt>
    <dgm:pt modelId="{D2A41584-D463-42DA-8FB4-7296BBFFE475}" cxnId="{8F661463-C222-4802-9CAD-3B5C6F38F6D3}" type="sibTrans">
      <dgm:prSet/>
      <dgm:spPr/>
      <dgm:t>
        <a:bodyPr/>
        <a:lstStyle/>
        <a:p>
          <a:endParaRPr lang="zh-CN" altLang="en-US" sz="3200"/>
        </a:p>
      </dgm:t>
    </dgm:pt>
    <dgm:pt modelId="{CF0833D0-A78E-4801-84D9-045B7B8B9700}">
      <dgm:prSet phldrT="[文本]" custT="1"/>
      <dgm:spPr>
        <a:noFill/>
        <a:ln>
          <a:solidFill>
            <a:srgbClr val="002060"/>
          </a:solidFill>
        </a:ln>
      </dgm:spPr>
      <dgm:t>
        <a:bodyPr/>
        <a:lstStyle/>
        <a:p>
          <a:pPr>
            <a:spcAft>
              <a:spcPts val="0"/>
            </a:spcAft>
          </a:pPr>
          <a:r>
            <a:rPr lang="zh-CN" altLang="en-US" sz="1800" b="1" dirty="0">
              <a:solidFill>
                <a:schemeClr val="accent1">
                  <a:lumMod val="50000"/>
                </a:schemeClr>
              </a:solidFill>
            </a:rPr>
            <a:t>跨境电商统一版系统</a:t>
          </a:r>
          <a:r>
            <a:rPr lang="en-US" altLang="zh-CN" sz="1800" b="1" dirty="0">
              <a:solidFill>
                <a:schemeClr val="accent1">
                  <a:lumMod val="50000"/>
                </a:schemeClr>
              </a:solidFill>
            </a:rPr>
            <a:t>9610</a:t>
          </a:r>
          <a:r>
            <a:rPr lang="zh-CN" altLang="en-US" sz="1800" b="1" dirty="0">
              <a:solidFill>
                <a:schemeClr val="accent1">
                  <a:lumMod val="50000"/>
                </a:schemeClr>
              </a:solidFill>
            </a:rPr>
            <a:t>汇总统计</a:t>
          </a:r>
          <a:endParaRPr lang="en-US" altLang="zh-CN" sz="1800" b="1" dirty="0">
            <a:solidFill>
              <a:schemeClr val="accent1">
                <a:lumMod val="50000"/>
              </a:schemeClr>
            </a:solidFill>
          </a:endParaRPr>
        </a:p>
        <a:p>
          <a:pPr>
            <a:spcAft>
              <a:spcPts val="0"/>
            </a:spcAft>
          </a:pPr>
          <a:r>
            <a:rPr lang="en-US" altLang="zh-CN" sz="1800" b="1" dirty="0">
              <a:solidFill>
                <a:schemeClr val="accent1">
                  <a:lumMod val="50000"/>
                </a:schemeClr>
              </a:solidFill>
            </a:rPr>
            <a:t>CBEC Clearance System B2C</a:t>
          </a:r>
        </a:p>
        <a:p>
          <a:pPr>
            <a:spcAft>
              <a:spcPts val="0"/>
            </a:spcAft>
          </a:pPr>
          <a:r>
            <a:rPr lang="en-US" altLang="zh-CN" sz="1800" b="1" dirty="0">
              <a:solidFill>
                <a:schemeClr val="accent1">
                  <a:lumMod val="50000"/>
                </a:schemeClr>
              </a:solidFill>
            </a:rPr>
            <a:t>By aggregation </a:t>
          </a:r>
          <a:endParaRPr lang="zh-CN" altLang="en-US" sz="1800" b="1" dirty="0">
            <a:solidFill>
              <a:schemeClr val="accent1">
                <a:lumMod val="50000"/>
              </a:schemeClr>
            </a:solidFill>
          </a:endParaRPr>
        </a:p>
      </dgm:t>
    </dgm:pt>
    <dgm:pt modelId="{677AC282-C273-4440-B4F1-A409FEA63B72}" cxnId="{6716606E-2103-46C6-BE53-57C7CDA4726B}" type="parTrans">
      <dgm:prSet custT="1"/>
      <dgm:spPr>
        <a:ln>
          <a:solidFill>
            <a:srgbClr val="002060"/>
          </a:solidFill>
        </a:ln>
      </dgm:spPr>
      <dgm:t>
        <a:bodyPr/>
        <a:lstStyle/>
        <a:p>
          <a:endParaRPr lang="zh-CN" altLang="en-US" sz="900"/>
        </a:p>
      </dgm:t>
    </dgm:pt>
    <dgm:pt modelId="{B8B18D25-5349-47D5-8696-66B81A40B444}" cxnId="{6716606E-2103-46C6-BE53-57C7CDA4726B}" type="sibTrans">
      <dgm:prSet/>
      <dgm:spPr/>
      <dgm:t>
        <a:bodyPr/>
        <a:lstStyle/>
        <a:p>
          <a:endParaRPr lang="zh-CN" altLang="en-US" sz="3200"/>
        </a:p>
      </dgm:t>
    </dgm:pt>
    <dgm:pt modelId="{D6983812-C72D-4E7B-B732-59735715C699}">
      <dgm:prSet phldrT="[文本]" custT="1"/>
      <dgm:spPr>
        <a:noFill/>
        <a:ln>
          <a:solidFill>
            <a:srgbClr val="002060"/>
          </a:solidFill>
        </a:ln>
      </dgm:spPr>
      <dgm:t>
        <a:bodyPr/>
        <a:lstStyle/>
        <a:p>
          <a:r>
            <a:rPr lang="zh-CN" altLang="en-US" sz="1800" b="1" dirty="0">
              <a:solidFill>
                <a:schemeClr val="accent1">
                  <a:lumMod val="50000"/>
                </a:schemeClr>
              </a:solidFill>
            </a:rPr>
            <a:t>出口统计</a:t>
          </a:r>
          <a:endParaRPr lang="en-US" altLang="zh-CN" sz="1800" b="1" dirty="0">
            <a:solidFill>
              <a:schemeClr val="accent1">
                <a:lumMod val="50000"/>
              </a:schemeClr>
            </a:solidFill>
          </a:endParaRPr>
        </a:p>
        <a:p>
          <a:r>
            <a:rPr lang="en-US" altLang="zh-CN" sz="1800" b="1" dirty="0">
              <a:solidFill>
                <a:schemeClr val="accent1">
                  <a:lumMod val="50000"/>
                </a:schemeClr>
              </a:solidFill>
            </a:rPr>
            <a:t>EX Stats</a:t>
          </a:r>
          <a:endParaRPr lang="zh-CN" altLang="en-US" sz="1800" b="1" dirty="0">
            <a:solidFill>
              <a:schemeClr val="accent1">
                <a:lumMod val="50000"/>
              </a:schemeClr>
            </a:solidFill>
          </a:endParaRPr>
        </a:p>
      </dgm:t>
    </dgm:pt>
    <dgm:pt modelId="{8FDDD27A-5596-4E41-A165-90FE3F03531D}" cxnId="{9436B475-E723-43B7-950A-478BEAA34F25}" type="parTrans">
      <dgm:prSet custT="1"/>
      <dgm:spPr>
        <a:ln>
          <a:solidFill>
            <a:srgbClr val="002060"/>
          </a:solidFill>
        </a:ln>
      </dgm:spPr>
      <dgm:t>
        <a:bodyPr/>
        <a:lstStyle/>
        <a:p>
          <a:endParaRPr lang="zh-CN" altLang="en-US" sz="900"/>
        </a:p>
      </dgm:t>
    </dgm:pt>
    <dgm:pt modelId="{28ED2AC8-C33A-44B2-AF82-3266619BD4CE}" cxnId="{9436B475-E723-43B7-950A-478BEAA34F25}" type="sibTrans">
      <dgm:prSet/>
      <dgm:spPr/>
      <dgm:t>
        <a:bodyPr/>
        <a:lstStyle/>
        <a:p>
          <a:endParaRPr lang="zh-CN" altLang="en-US" sz="3200"/>
        </a:p>
      </dgm:t>
    </dgm:pt>
    <dgm:pt modelId="{041F86F1-0A89-4A34-822B-778774131623}">
      <dgm:prSet phldrT="[文本]" custT="1"/>
      <dgm:spPr>
        <a:noFill/>
        <a:ln>
          <a:solidFill>
            <a:srgbClr val="002060"/>
          </a:solidFill>
        </a:ln>
      </dgm:spPr>
      <dgm:t>
        <a:bodyPr/>
        <a:lstStyle/>
        <a:p>
          <a:pPr>
            <a:spcAft>
              <a:spcPts val="0"/>
            </a:spcAft>
          </a:pPr>
          <a:r>
            <a:rPr lang="en-US" altLang="zh-CN" sz="1800" b="1" dirty="0">
              <a:solidFill>
                <a:schemeClr val="accent1">
                  <a:lumMod val="50000"/>
                </a:schemeClr>
              </a:solidFill>
            </a:rPr>
            <a:t>H2018</a:t>
          </a:r>
          <a:r>
            <a:rPr lang="zh-CN" altLang="en-US" sz="1800" b="1" dirty="0">
              <a:solidFill>
                <a:schemeClr val="accent1">
                  <a:lumMod val="50000"/>
                </a:schemeClr>
              </a:solidFill>
            </a:rPr>
            <a:t>通关系统</a:t>
          </a:r>
          <a:r>
            <a:rPr lang="en-US" altLang="zh-CN" sz="1800" b="1" dirty="0">
              <a:solidFill>
                <a:schemeClr val="accent1">
                  <a:lumMod val="50000"/>
                </a:schemeClr>
              </a:solidFill>
            </a:rPr>
            <a:t>9610/9710/9810</a:t>
          </a:r>
        </a:p>
        <a:p>
          <a:pPr>
            <a:spcAft>
              <a:spcPts val="0"/>
            </a:spcAft>
          </a:pPr>
          <a:r>
            <a:rPr lang="en-US" altLang="zh-CN" sz="1800" b="1" dirty="0">
              <a:solidFill>
                <a:schemeClr val="accent1">
                  <a:lumMod val="50000"/>
                </a:schemeClr>
              </a:solidFill>
            </a:rPr>
            <a:t>H2018 Clearance System for normal goods B2C consolidation filing</a:t>
          </a:r>
          <a:endParaRPr lang="zh-CN" altLang="en-US" sz="1800" b="1" dirty="0">
            <a:solidFill>
              <a:schemeClr val="accent1">
                <a:lumMod val="50000"/>
              </a:schemeClr>
            </a:solidFill>
          </a:endParaRPr>
        </a:p>
      </dgm:t>
    </dgm:pt>
    <dgm:pt modelId="{75C38096-9CB9-4FF8-9DF2-5BB0EA9C6D09}" cxnId="{D73FC6DB-360D-40C9-89FB-26115A16307B}" type="parTrans">
      <dgm:prSet custT="1"/>
      <dgm:spPr>
        <a:ln>
          <a:solidFill>
            <a:srgbClr val="002060"/>
          </a:solidFill>
        </a:ln>
      </dgm:spPr>
      <dgm:t>
        <a:bodyPr/>
        <a:lstStyle/>
        <a:p>
          <a:endParaRPr lang="zh-CN" altLang="en-US" sz="900"/>
        </a:p>
      </dgm:t>
    </dgm:pt>
    <dgm:pt modelId="{85697647-05F0-45F7-BA42-929D0AE99AC8}" cxnId="{D73FC6DB-360D-40C9-89FB-26115A16307B}" type="sibTrans">
      <dgm:prSet/>
      <dgm:spPr/>
      <dgm:t>
        <a:bodyPr/>
        <a:lstStyle/>
        <a:p>
          <a:endParaRPr lang="zh-CN" altLang="en-US" sz="3200"/>
        </a:p>
      </dgm:t>
    </dgm:pt>
    <dgm:pt modelId="{B86DC19B-E130-4732-96E2-C09D72E7BDA2}">
      <dgm:prSet phldrT="[文本]" custT="1"/>
      <dgm:spPr>
        <a:noFill/>
        <a:ln>
          <a:solidFill>
            <a:srgbClr val="002060"/>
          </a:solidFill>
        </a:ln>
      </dgm:spPr>
      <dgm:t>
        <a:bodyPr/>
        <a:lstStyle/>
        <a:p>
          <a:pPr>
            <a:spcAft>
              <a:spcPts val="0"/>
            </a:spcAft>
          </a:pPr>
          <a:r>
            <a:rPr lang="zh-CN" altLang="en-US" sz="1600" b="1" dirty="0">
              <a:solidFill>
                <a:schemeClr val="accent1">
                  <a:lumMod val="50000"/>
                </a:schemeClr>
              </a:solidFill>
            </a:rPr>
            <a:t>跨境电商统一版系统</a:t>
          </a:r>
          <a:r>
            <a:rPr lang="en-US" altLang="zh-CN" sz="1600" b="1" dirty="0">
              <a:solidFill>
                <a:schemeClr val="accent1">
                  <a:lumMod val="50000"/>
                </a:schemeClr>
              </a:solidFill>
            </a:rPr>
            <a:t>9610/9710/9810</a:t>
          </a:r>
          <a:r>
            <a:rPr lang="zh-CN" altLang="en-US" sz="1600" b="1" dirty="0">
              <a:solidFill>
                <a:schemeClr val="accent1">
                  <a:lumMod val="50000"/>
                </a:schemeClr>
              </a:solidFill>
            </a:rPr>
            <a:t>汇总统计</a:t>
          </a:r>
          <a:endParaRPr lang="en-US" altLang="zh-CN" sz="1600" b="1" dirty="0">
            <a:solidFill>
              <a:schemeClr val="accent1">
                <a:lumMod val="50000"/>
              </a:schemeClr>
            </a:solidFill>
          </a:endParaRPr>
        </a:p>
        <a:p>
          <a:pPr>
            <a:spcAft>
              <a:spcPts val="0"/>
            </a:spcAft>
          </a:pPr>
          <a:r>
            <a:rPr lang="en-US" altLang="zh-CN" sz="1800" b="1" dirty="0">
              <a:solidFill>
                <a:schemeClr val="accent1">
                  <a:lumMod val="50000"/>
                </a:schemeClr>
              </a:solidFill>
            </a:rPr>
            <a:t>CBEC Clearance System B2C</a:t>
          </a:r>
        </a:p>
        <a:p>
          <a:pPr>
            <a:spcAft>
              <a:spcPts val="0"/>
            </a:spcAft>
          </a:pPr>
          <a:r>
            <a:rPr lang="en-US" altLang="zh-CN" sz="1800" b="1" dirty="0">
              <a:solidFill>
                <a:schemeClr val="accent1">
                  <a:lumMod val="50000"/>
                </a:schemeClr>
              </a:solidFill>
            </a:rPr>
            <a:t>By aggregation </a:t>
          </a:r>
          <a:endParaRPr lang="zh-CN" altLang="en-US" sz="1800" b="1" dirty="0">
            <a:solidFill>
              <a:schemeClr val="accent1">
                <a:lumMod val="50000"/>
              </a:schemeClr>
            </a:solidFill>
          </a:endParaRPr>
        </a:p>
      </dgm:t>
    </dgm:pt>
    <dgm:pt modelId="{705B6868-AC9E-44D6-B975-8F0CCE196913}" cxnId="{C0A69BB5-F706-4A63-88F9-AEC3B5059D66}" type="parTrans">
      <dgm:prSet custT="1"/>
      <dgm:spPr>
        <a:ln>
          <a:solidFill>
            <a:srgbClr val="002060"/>
          </a:solidFill>
        </a:ln>
      </dgm:spPr>
      <dgm:t>
        <a:bodyPr/>
        <a:lstStyle/>
        <a:p>
          <a:endParaRPr lang="zh-CN" altLang="en-US" sz="900"/>
        </a:p>
      </dgm:t>
    </dgm:pt>
    <dgm:pt modelId="{23E90EE0-C2D3-4A09-9C9B-00FD4230587A}" cxnId="{C0A69BB5-F706-4A63-88F9-AEC3B5059D66}" type="sibTrans">
      <dgm:prSet/>
      <dgm:spPr/>
      <dgm:t>
        <a:bodyPr/>
        <a:lstStyle/>
        <a:p>
          <a:endParaRPr lang="zh-CN" altLang="en-US" sz="3200"/>
        </a:p>
      </dgm:t>
    </dgm:pt>
    <dgm:pt modelId="{23AECA21-3BC4-45EC-9849-50AAC7655168}">
      <dgm:prSet phldrT="[文本]" custT="1"/>
      <dgm:spPr>
        <a:noFill/>
        <a:ln>
          <a:solidFill>
            <a:srgbClr val="002060"/>
          </a:solidFill>
        </a:ln>
      </dgm:spPr>
      <dgm:t>
        <a:bodyPr/>
        <a:lstStyle/>
        <a:p>
          <a:pPr>
            <a:spcAft>
              <a:spcPts val="0"/>
            </a:spcAft>
          </a:pPr>
          <a:r>
            <a:rPr lang="zh-CN" altLang="en-US" sz="1800" b="1" dirty="0">
              <a:solidFill>
                <a:schemeClr val="accent1">
                  <a:lumMod val="50000"/>
                </a:schemeClr>
              </a:solidFill>
            </a:rPr>
            <a:t>跨境电商统一版系统</a:t>
          </a:r>
          <a:r>
            <a:rPr lang="en-US" altLang="zh-CN" sz="1800" b="1" dirty="0">
              <a:solidFill>
                <a:schemeClr val="accent1">
                  <a:lumMod val="50000"/>
                </a:schemeClr>
              </a:solidFill>
            </a:rPr>
            <a:t>1210</a:t>
          </a:r>
          <a:r>
            <a:rPr lang="zh-CN" altLang="en-US" sz="1800" b="1" dirty="0">
              <a:solidFill>
                <a:schemeClr val="accent1">
                  <a:lumMod val="50000"/>
                </a:schemeClr>
              </a:solidFill>
            </a:rPr>
            <a:t>汇总统计</a:t>
          </a:r>
          <a:endParaRPr lang="en-US" altLang="zh-CN" sz="1800" b="1" dirty="0">
            <a:solidFill>
              <a:schemeClr val="accent1">
                <a:lumMod val="50000"/>
              </a:schemeClr>
            </a:solidFill>
          </a:endParaRPr>
        </a:p>
        <a:p>
          <a:pPr>
            <a:spcAft>
              <a:spcPts val="0"/>
            </a:spcAft>
          </a:pPr>
          <a:r>
            <a:rPr lang="en-US" altLang="zh-CN" sz="1800" b="1" dirty="0">
              <a:solidFill>
                <a:schemeClr val="accent1">
                  <a:lumMod val="50000"/>
                </a:schemeClr>
              </a:solidFill>
            </a:rPr>
            <a:t>CBEC Clearance System B2B2C</a:t>
          </a:r>
        </a:p>
        <a:p>
          <a:pPr>
            <a:spcAft>
              <a:spcPts val="0"/>
            </a:spcAft>
          </a:pPr>
          <a:r>
            <a:rPr lang="en-US" altLang="zh-CN" sz="1800" b="1" dirty="0">
              <a:solidFill>
                <a:schemeClr val="accent1">
                  <a:lumMod val="50000"/>
                </a:schemeClr>
              </a:solidFill>
            </a:rPr>
            <a:t>By aggregation </a:t>
          </a:r>
          <a:endParaRPr lang="zh-CN" altLang="en-US" sz="1800" b="1" dirty="0">
            <a:solidFill>
              <a:schemeClr val="accent1">
                <a:lumMod val="50000"/>
              </a:schemeClr>
            </a:solidFill>
          </a:endParaRPr>
        </a:p>
      </dgm:t>
    </dgm:pt>
    <dgm:pt modelId="{B59B99F4-04FF-4D6B-A061-17EE05FE6DD1}" cxnId="{58CAAED7-A908-4F65-A1B3-2552B3268736}" type="parTrans">
      <dgm:prSet/>
      <dgm:spPr>
        <a:ln>
          <a:solidFill>
            <a:srgbClr val="002060"/>
          </a:solidFill>
        </a:ln>
      </dgm:spPr>
      <dgm:t>
        <a:bodyPr/>
        <a:lstStyle/>
        <a:p>
          <a:endParaRPr lang="zh-CN" altLang="en-US"/>
        </a:p>
      </dgm:t>
    </dgm:pt>
    <dgm:pt modelId="{E1925813-D306-47E9-82E8-020D171E32AF}" cxnId="{58CAAED7-A908-4F65-A1B3-2552B3268736}" type="sibTrans">
      <dgm:prSet/>
      <dgm:spPr/>
      <dgm:t>
        <a:bodyPr/>
        <a:lstStyle/>
        <a:p>
          <a:endParaRPr lang="zh-CN" altLang="en-US"/>
        </a:p>
      </dgm:t>
    </dgm:pt>
    <dgm:pt modelId="{705FD91A-089B-422B-AEE3-9F2ACAF8141F}" type="pres">
      <dgm:prSet presAssocID="{B7C3A185-DA25-40A6-B937-119D81FBDAFD}" presName="diagram" presStyleCnt="0">
        <dgm:presLayoutVars>
          <dgm:chPref val="1"/>
          <dgm:dir/>
          <dgm:animOne val="branch"/>
          <dgm:animLvl val="lvl"/>
          <dgm:resizeHandles val="exact"/>
        </dgm:presLayoutVars>
      </dgm:prSet>
      <dgm:spPr/>
    </dgm:pt>
    <dgm:pt modelId="{C915924A-E06F-4955-8F7B-B408DF5C196E}" type="pres">
      <dgm:prSet presAssocID="{D9440B44-4285-48C4-8C06-3D7CF79A9232}" presName="root1" presStyleCnt="0"/>
      <dgm:spPr/>
    </dgm:pt>
    <dgm:pt modelId="{2E69E7AE-64F1-45A0-9A2F-1E2499EE1497}" type="pres">
      <dgm:prSet presAssocID="{D9440B44-4285-48C4-8C06-3D7CF79A9232}" presName="LevelOneTextNode" presStyleLbl="node0" presStyleIdx="0" presStyleCnt="1" custScaleX="99381">
        <dgm:presLayoutVars>
          <dgm:chPref val="3"/>
        </dgm:presLayoutVars>
      </dgm:prSet>
      <dgm:spPr/>
    </dgm:pt>
    <dgm:pt modelId="{93B04770-6EEE-457D-81A8-369AED737030}" type="pres">
      <dgm:prSet presAssocID="{D9440B44-4285-48C4-8C06-3D7CF79A9232}" presName="level2hierChild" presStyleCnt="0"/>
      <dgm:spPr/>
    </dgm:pt>
    <dgm:pt modelId="{6D8F7330-2C15-46D2-B20C-6C3FAB4AF182}" type="pres">
      <dgm:prSet presAssocID="{AA1F4652-25DE-40DA-9CEA-3E8B83A09279}" presName="conn2-1" presStyleLbl="parChTrans1D2" presStyleIdx="0" presStyleCnt="2"/>
      <dgm:spPr/>
    </dgm:pt>
    <dgm:pt modelId="{DBC6C306-48BE-4C17-8D8B-4879294C0132}" type="pres">
      <dgm:prSet presAssocID="{AA1F4652-25DE-40DA-9CEA-3E8B83A09279}" presName="connTx" presStyleLbl="parChTrans1D2" presStyleIdx="0" presStyleCnt="2"/>
      <dgm:spPr/>
    </dgm:pt>
    <dgm:pt modelId="{5BFFC0BF-7A79-4813-B011-D98D60211561}" type="pres">
      <dgm:prSet presAssocID="{D0FA71DA-9639-4219-8A5E-C8DBFA79E62F}" presName="root2" presStyleCnt="0"/>
      <dgm:spPr/>
    </dgm:pt>
    <dgm:pt modelId="{B9A3DCDD-A8C9-4645-A5AE-82D0AFD8C28F}" type="pres">
      <dgm:prSet presAssocID="{D0FA71DA-9639-4219-8A5E-C8DBFA79E62F}" presName="LevelTwoTextNode" presStyleLbl="node2" presStyleIdx="0" presStyleCnt="2" custScaleX="50974">
        <dgm:presLayoutVars>
          <dgm:chPref val="3"/>
        </dgm:presLayoutVars>
      </dgm:prSet>
      <dgm:spPr/>
    </dgm:pt>
    <dgm:pt modelId="{EBFC9372-0C78-4642-B56D-3EC39B0DC560}" type="pres">
      <dgm:prSet presAssocID="{D0FA71DA-9639-4219-8A5E-C8DBFA79E62F}" presName="level3hierChild" presStyleCnt="0"/>
      <dgm:spPr/>
    </dgm:pt>
    <dgm:pt modelId="{FC3EC146-0AD6-49DB-B2CF-9412945978C8}" type="pres">
      <dgm:prSet presAssocID="{0153DE20-46BA-411B-8B84-5285AECFE48D}" presName="conn2-1" presStyleLbl="parChTrans1D3" presStyleIdx="0" presStyleCnt="5"/>
      <dgm:spPr/>
    </dgm:pt>
    <dgm:pt modelId="{C55E6B76-45E4-41B2-B95D-29947FD12A47}" type="pres">
      <dgm:prSet presAssocID="{0153DE20-46BA-411B-8B84-5285AECFE48D}" presName="connTx" presStyleLbl="parChTrans1D3" presStyleIdx="0" presStyleCnt="5"/>
      <dgm:spPr/>
    </dgm:pt>
    <dgm:pt modelId="{645652BD-FFB4-4699-91E4-8749983238BC}" type="pres">
      <dgm:prSet presAssocID="{466CF84F-B74D-49BF-8350-2F7CB5B56735}" presName="root2" presStyleCnt="0"/>
      <dgm:spPr/>
    </dgm:pt>
    <dgm:pt modelId="{26C4F33F-B045-453A-8BB9-7E7C84350E5E}" type="pres">
      <dgm:prSet presAssocID="{466CF84F-B74D-49BF-8350-2F7CB5B56735}" presName="LevelTwoTextNode" presStyleLbl="node3" presStyleIdx="0" presStyleCnt="5" custScaleX="236033">
        <dgm:presLayoutVars>
          <dgm:chPref val="3"/>
        </dgm:presLayoutVars>
      </dgm:prSet>
      <dgm:spPr/>
    </dgm:pt>
    <dgm:pt modelId="{80C00B38-DBEF-45F3-B76E-AC96FF5DBBDD}" type="pres">
      <dgm:prSet presAssocID="{466CF84F-B74D-49BF-8350-2F7CB5B56735}" presName="level3hierChild" presStyleCnt="0"/>
      <dgm:spPr/>
    </dgm:pt>
    <dgm:pt modelId="{FDE1548F-8CDE-4A1D-9D6E-56C6340C6D20}" type="pres">
      <dgm:prSet presAssocID="{677AC282-C273-4440-B4F1-A409FEA63B72}" presName="conn2-1" presStyleLbl="parChTrans1D3" presStyleIdx="1" presStyleCnt="5"/>
      <dgm:spPr/>
    </dgm:pt>
    <dgm:pt modelId="{F4D80436-B41C-47D3-A9E1-A17AFE3BCC89}" type="pres">
      <dgm:prSet presAssocID="{677AC282-C273-4440-B4F1-A409FEA63B72}" presName="connTx" presStyleLbl="parChTrans1D3" presStyleIdx="1" presStyleCnt="5"/>
      <dgm:spPr/>
    </dgm:pt>
    <dgm:pt modelId="{47313122-EF88-4811-95EE-417FB65F746C}" type="pres">
      <dgm:prSet presAssocID="{CF0833D0-A78E-4801-84D9-045B7B8B9700}" presName="root2" presStyleCnt="0"/>
      <dgm:spPr/>
    </dgm:pt>
    <dgm:pt modelId="{2BDF22C5-CEE8-4A1C-AC3F-ED59E4BFA517}" type="pres">
      <dgm:prSet presAssocID="{CF0833D0-A78E-4801-84D9-045B7B8B9700}" presName="LevelTwoTextNode" presStyleLbl="node3" presStyleIdx="1" presStyleCnt="5" custScaleX="237289">
        <dgm:presLayoutVars>
          <dgm:chPref val="3"/>
        </dgm:presLayoutVars>
      </dgm:prSet>
      <dgm:spPr/>
    </dgm:pt>
    <dgm:pt modelId="{23D80389-BE90-40EB-8865-FEAB8CB7C1F2}" type="pres">
      <dgm:prSet presAssocID="{CF0833D0-A78E-4801-84D9-045B7B8B9700}" presName="level3hierChild" presStyleCnt="0"/>
      <dgm:spPr/>
    </dgm:pt>
    <dgm:pt modelId="{899E270E-019A-4C97-9367-8D39DA0C197B}" type="pres">
      <dgm:prSet presAssocID="{8FDDD27A-5596-4E41-A165-90FE3F03531D}" presName="conn2-1" presStyleLbl="parChTrans1D2" presStyleIdx="1" presStyleCnt="2"/>
      <dgm:spPr/>
    </dgm:pt>
    <dgm:pt modelId="{9D258ED7-6228-4D6C-A750-22EC2DF3DBC6}" type="pres">
      <dgm:prSet presAssocID="{8FDDD27A-5596-4E41-A165-90FE3F03531D}" presName="connTx" presStyleLbl="parChTrans1D2" presStyleIdx="1" presStyleCnt="2"/>
      <dgm:spPr/>
    </dgm:pt>
    <dgm:pt modelId="{B2F492B4-F03F-4B43-8766-7F7D5C935C3C}" type="pres">
      <dgm:prSet presAssocID="{D6983812-C72D-4E7B-B732-59735715C699}" presName="root2" presStyleCnt="0"/>
      <dgm:spPr/>
    </dgm:pt>
    <dgm:pt modelId="{A09B281C-054A-4378-9B73-5D13CD4B8B96}" type="pres">
      <dgm:prSet presAssocID="{D6983812-C72D-4E7B-B732-59735715C699}" presName="LevelTwoTextNode" presStyleLbl="node2" presStyleIdx="1" presStyleCnt="2" custScaleX="51601">
        <dgm:presLayoutVars>
          <dgm:chPref val="3"/>
        </dgm:presLayoutVars>
      </dgm:prSet>
      <dgm:spPr/>
    </dgm:pt>
    <dgm:pt modelId="{22A385C5-F2D6-4829-A70A-F2401DFA0AF5}" type="pres">
      <dgm:prSet presAssocID="{D6983812-C72D-4E7B-B732-59735715C699}" presName="level3hierChild" presStyleCnt="0"/>
      <dgm:spPr/>
    </dgm:pt>
    <dgm:pt modelId="{7C3F063D-94C5-430D-B7A8-56011EF4EBBA}" type="pres">
      <dgm:prSet presAssocID="{75C38096-9CB9-4FF8-9DF2-5BB0EA9C6D09}" presName="conn2-1" presStyleLbl="parChTrans1D3" presStyleIdx="2" presStyleCnt="5"/>
      <dgm:spPr/>
    </dgm:pt>
    <dgm:pt modelId="{53C40D44-0F2E-4D9E-AA4C-E2213E3DCC93}" type="pres">
      <dgm:prSet presAssocID="{75C38096-9CB9-4FF8-9DF2-5BB0EA9C6D09}" presName="connTx" presStyleLbl="parChTrans1D3" presStyleIdx="2" presStyleCnt="5"/>
      <dgm:spPr/>
    </dgm:pt>
    <dgm:pt modelId="{B85EDF76-CC66-4731-9825-9A0625D55768}" type="pres">
      <dgm:prSet presAssocID="{041F86F1-0A89-4A34-822B-778774131623}" presName="root2" presStyleCnt="0"/>
      <dgm:spPr/>
    </dgm:pt>
    <dgm:pt modelId="{CBC20D32-F34C-4327-ABA7-947B581CF44E}" type="pres">
      <dgm:prSet presAssocID="{041F86F1-0A89-4A34-822B-778774131623}" presName="LevelTwoTextNode" presStyleLbl="node3" presStyleIdx="2" presStyleCnt="5" custScaleX="236133">
        <dgm:presLayoutVars>
          <dgm:chPref val="3"/>
        </dgm:presLayoutVars>
      </dgm:prSet>
      <dgm:spPr/>
    </dgm:pt>
    <dgm:pt modelId="{AACF30A8-E7FB-4ED2-8A9F-BB259E7E6489}" type="pres">
      <dgm:prSet presAssocID="{041F86F1-0A89-4A34-822B-778774131623}" presName="level3hierChild" presStyleCnt="0"/>
      <dgm:spPr/>
    </dgm:pt>
    <dgm:pt modelId="{E3D80A02-A986-4DBC-8ADF-DB25A665AF84}" type="pres">
      <dgm:prSet presAssocID="{705B6868-AC9E-44D6-B975-8F0CCE196913}" presName="conn2-1" presStyleLbl="parChTrans1D3" presStyleIdx="3" presStyleCnt="5"/>
      <dgm:spPr/>
    </dgm:pt>
    <dgm:pt modelId="{0FA6A2C0-98C3-4D54-98FF-FA6BD48B365B}" type="pres">
      <dgm:prSet presAssocID="{705B6868-AC9E-44D6-B975-8F0CCE196913}" presName="connTx" presStyleLbl="parChTrans1D3" presStyleIdx="3" presStyleCnt="5"/>
      <dgm:spPr/>
    </dgm:pt>
    <dgm:pt modelId="{E2AA3AFC-2E84-46AF-8E51-D0E1DD5BBE0F}" type="pres">
      <dgm:prSet presAssocID="{B86DC19B-E130-4732-96E2-C09D72E7BDA2}" presName="root2" presStyleCnt="0"/>
      <dgm:spPr/>
    </dgm:pt>
    <dgm:pt modelId="{6992B5DB-DC4D-4D38-8CC0-D16BE0E0CEFB}" type="pres">
      <dgm:prSet presAssocID="{B86DC19B-E130-4732-96E2-C09D72E7BDA2}" presName="LevelTwoTextNode" presStyleLbl="node3" presStyleIdx="3" presStyleCnt="5" custScaleX="239068">
        <dgm:presLayoutVars>
          <dgm:chPref val="3"/>
        </dgm:presLayoutVars>
      </dgm:prSet>
      <dgm:spPr/>
    </dgm:pt>
    <dgm:pt modelId="{09743BD1-461A-48AE-BDA6-DD7358CF3FC2}" type="pres">
      <dgm:prSet presAssocID="{B86DC19B-E130-4732-96E2-C09D72E7BDA2}" presName="level3hierChild" presStyleCnt="0"/>
      <dgm:spPr/>
    </dgm:pt>
    <dgm:pt modelId="{D8FCE3FA-0C07-450C-89C9-1B2D776C7229}" type="pres">
      <dgm:prSet presAssocID="{B59B99F4-04FF-4D6B-A061-17EE05FE6DD1}" presName="conn2-1" presStyleLbl="parChTrans1D3" presStyleIdx="4" presStyleCnt="5"/>
      <dgm:spPr/>
    </dgm:pt>
    <dgm:pt modelId="{E887704F-F0F7-44D5-9A8D-1E98D5FAB65A}" type="pres">
      <dgm:prSet presAssocID="{B59B99F4-04FF-4D6B-A061-17EE05FE6DD1}" presName="connTx" presStyleLbl="parChTrans1D3" presStyleIdx="4" presStyleCnt="5"/>
      <dgm:spPr/>
    </dgm:pt>
    <dgm:pt modelId="{9FFDA445-6D1C-41A9-9BE8-55897B389643}" type="pres">
      <dgm:prSet presAssocID="{23AECA21-3BC4-45EC-9849-50AAC7655168}" presName="root2" presStyleCnt="0"/>
      <dgm:spPr/>
    </dgm:pt>
    <dgm:pt modelId="{D7CBE160-CE4B-4793-A3A4-18E7AA4993EE}" type="pres">
      <dgm:prSet presAssocID="{23AECA21-3BC4-45EC-9849-50AAC7655168}" presName="LevelTwoTextNode" presStyleLbl="node3" presStyleIdx="4" presStyleCnt="5" custScaleX="237237">
        <dgm:presLayoutVars>
          <dgm:chPref val="3"/>
        </dgm:presLayoutVars>
      </dgm:prSet>
      <dgm:spPr/>
    </dgm:pt>
    <dgm:pt modelId="{E36F212E-70B2-4A57-808A-0E838A1C65BA}" type="pres">
      <dgm:prSet presAssocID="{23AECA21-3BC4-45EC-9849-50AAC7655168}" presName="level3hierChild" presStyleCnt="0"/>
      <dgm:spPr/>
    </dgm:pt>
  </dgm:ptLst>
  <dgm:cxnLst>
    <dgm:cxn modelId="{90C59515-F16A-4C57-815E-C83F9B76FACA}" type="presOf" srcId="{AA1F4652-25DE-40DA-9CEA-3E8B83A09279}" destId="{6D8F7330-2C15-46D2-B20C-6C3FAB4AF182}" srcOrd="0" destOrd="0" presId="urn:microsoft.com/office/officeart/2005/8/layout/hierarchy2"/>
    <dgm:cxn modelId="{30B7041D-F654-4EB7-BF62-C83559AB71DA}" type="presOf" srcId="{AA1F4652-25DE-40DA-9CEA-3E8B83A09279}" destId="{DBC6C306-48BE-4C17-8D8B-4879294C0132}" srcOrd="1" destOrd="0" presId="urn:microsoft.com/office/officeart/2005/8/layout/hierarchy2"/>
    <dgm:cxn modelId="{C7B9862E-1ECF-427D-A1D4-04768F4515EC}" type="presOf" srcId="{CF0833D0-A78E-4801-84D9-045B7B8B9700}" destId="{2BDF22C5-CEE8-4A1C-AC3F-ED59E4BFA517}" srcOrd="0" destOrd="0" presId="urn:microsoft.com/office/officeart/2005/8/layout/hierarchy2"/>
    <dgm:cxn modelId="{3B79AF37-AC0A-4716-999E-8FB520655C49}" type="presOf" srcId="{0153DE20-46BA-411B-8B84-5285AECFE48D}" destId="{FC3EC146-0AD6-49DB-B2CF-9412945978C8}" srcOrd="0" destOrd="0" presId="urn:microsoft.com/office/officeart/2005/8/layout/hierarchy2"/>
    <dgm:cxn modelId="{ABDBB837-8541-4BD3-8C54-49A748BA0453}" type="presOf" srcId="{705B6868-AC9E-44D6-B975-8F0CCE196913}" destId="{E3D80A02-A986-4DBC-8ADF-DB25A665AF84}" srcOrd="0" destOrd="0" presId="urn:microsoft.com/office/officeart/2005/8/layout/hierarchy2"/>
    <dgm:cxn modelId="{FB056839-463F-4632-8146-D421A0200809}" type="presOf" srcId="{677AC282-C273-4440-B4F1-A409FEA63B72}" destId="{FDE1548F-8CDE-4A1D-9D6E-56C6340C6D20}" srcOrd="0" destOrd="0" presId="urn:microsoft.com/office/officeart/2005/8/layout/hierarchy2"/>
    <dgm:cxn modelId="{DC3C7C3C-1AA6-4214-80DC-3A7672045276}" type="presOf" srcId="{75C38096-9CB9-4FF8-9DF2-5BB0EA9C6D09}" destId="{7C3F063D-94C5-430D-B7A8-56011EF4EBBA}" srcOrd="0" destOrd="0" presId="urn:microsoft.com/office/officeart/2005/8/layout/hierarchy2"/>
    <dgm:cxn modelId="{E094495B-B5AA-41BB-A921-0B1487683ACE}" type="presOf" srcId="{D0FA71DA-9639-4219-8A5E-C8DBFA79E62F}" destId="{B9A3DCDD-A8C9-4645-A5AE-82D0AFD8C28F}" srcOrd="0" destOrd="0" presId="urn:microsoft.com/office/officeart/2005/8/layout/hierarchy2"/>
    <dgm:cxn modelId="{B55BC05F-585F-4A04-9F02-F91D7F39B784}" type="presOf" srcId="{D9440B44-4285-48C4-8C06-3D7CF79A9232}" destId="{2E69E7AE-64F1-45A0-9A2F-1E2499EE1497}" srcOrd="0" destOrd="0" presId="urn:microsoft.com/office/officeart/2005/8/layout/hierarchy2"/>
    <dgm:cxn modelId="{8F661463-C222-4802-9CAD-3B5C6F38F6D3}" srcId="{D0FA71DA-9639-4219-8A5E-C8DBFA79E62F}" destId="{466CF84F-B74D-49BF-8350-2F7CB5B56735}" srcOrd="0" destOrd="0" parTransId="{0153DE20-46BA-411B-8B84-5285AECFE48D}" sibTransId="{D2A41584-D463-42DA-8FB4-7296BBFFE475}"/>
    <dgm:cxn modelId="{92EB626B-80A2-4B1E-8EDA-F03543422F6F}" srcId="{D9440B44-4285-48C4-8C06-3D7CF79A9232}" destId="{D0FA71DA-9639-4219-8A5E-C8DBFA79E62F}" srcOrd="0" destOrd="0" parTransId="{AA1F4652-25DE-40DA-9CEA-3E8B83A09279}" sibTransId="{C3801401-16D5-460B-A60B-CCF79EC79CA7}"/>
    <dgm:cxn modelId="{1E7EC66B-C9BE-496F-8723-4DF9A289EC4E}" type="presOf" srcId="{B59B99F4-04FF-4D6B-A061-17EE05FE6DD1}" destId="{D8FCE3FA-0C07-450C-89C9-1B2D776C7229}" srcOrd="0" destOrd="0" presId="urn:microsoft.com/office/officeart/2005/8/layout/hierarchy2"/>
    <dgm:cxn modelId="{6716606E-2103-46C6-BE53-57C7CDA4726B}" srcId="{D0FA71DA-9639-4219-8A5E-C8DBFA79E62F}" destId="{CF0833D0-A78E-4801-84D9-045B7B8B9700}" srcOrd="1" destOrd="0" parTransId="{677AC282-C273-4440-B4F1-A409FEA63B72}" sibTransId="{B8B18D25-5349-47D5-8696-66B81A40B444}"/>
    <dgm:cxn modelId="{E88ACE71-82C5-4042-834D-CDBD8A1E300F}" type="presOf" srcId="{8FDDD27A-5596-4E41-A165-90FE3F03531D}" destId="{9D258ED7-6228-4D6C-A750-22EC2DF3DBC6}" srcOrd="1" destOrd="0" presId="urn:microsoft.com/office/officeart/2005/8/layout/hierarchy2"/>
    <dgm:cxn modelId="{9436B475-E723-43B7-950A-478BEAA34F25}" srcId="{D9440B44-4285-48C4-8C06-3D7CF79A9232}" destId="{D6983812-C72D-4E7B-B732-59735715C699}" srcOrd="1" destOrd="0" parTransId="{8FDDD27A-5596-4E41-A165-90FE3F03531D}" sibTransId="{28ED2AC8-C33A-44B2-AF82-3266619BD4CE}"/>
    <dgm:cxn modelId="{5E727E79-1C3E-4EF2-A4DD-750937E11149}" type="presOf" srcId="{705B6868-AC9E-44D6-B975-8F0CCE196913}" destId="{0FA6A2C0-98C3-4D54-98FF-FA6BD48B365B}" srcOrd="1" destOrd="0" presId="urn:microsoft.com/office/officeart/2005/8/layout/hierarchy2"/>
    <dgm:cxn modelId="{FD06C389-CC0D-403C-819E-2069D23A29D3}" type="presOf" srcId="{B7C3A185-DA25-40A6-B937-119D81FBDAFD}" destId="{705FD91A-089B-422B-AEE3-9F2ACAF8141F}" srcOrd="0" destOrd="0" presId="urn:microsoft.com/office/officeart/2005/8/layout/hierarchy2"/>
    <dgm:cxn modelId="{916CA09E-EE36-4150-A730-F7370346E599}" type="presOf" srcId="{466CF84F-B74D-49BF-8350-2F7CB5B56735}" destId="{26C4F33F-B045-453A-8BB9-7E7C84350E5E}" srcOrd="0" destOrd="0" presId="urn:microsoft.com/office/officeart/2005/8/layout/hierarchy2"/>
    <dgm:cxn modelId="{2169C1AC-8E0B-4A9D-BF5E-283231FC9040}" type="presOf" srcId="{0153DE20-46BA-411B-8B84-5285AECFE48D}" destId="{C55E6B76-45E4-41B2-B95D-29947FD12A47}" srcOrd="1" destOrd="0" presId="urn:microsoft.com/office/officeart/2005/8/layout/hierarchy2"/>
    <dgm:cxn modelId="{46784FAE-43BA-4BA2-B5CB-F359BD6E50FB}" type="presOf" srcId="{75C38096-9CB9-4FF8-9DF2-5BB0EA9C6D09}" destId="{53C40D44-0F2E-4D9E-AA4C-E2213E3DCC93}" srcOrd="1" destOrd="0" presId="urn:microsoft.com/office/officeart/2005/8/layout/hierarchy2"/>
    <dgm:cxn modelId="{1BC567B2-9C4F-451C-ABDB-DAC026C9FF7E}" type="presOf" srcId="{B86DC19B-E130-4732-96E2-C09D72E7BDA2}" destId="{6992B5DB-DC4D-4D38-8CC0-D16BE0E0CEFB}" srcOrd="0" destOrd="0" presId="urn:microsoft.com/office/officeart/2005/8/layout/hierarchy2"/>
    <dgm:cxn modelId="{D8E5E2B3-31A9-44E3-8DBD-A34B5FC4912A}" type="presOf" srcId="{D6983812-C72D-4E7B-B732-59735715C699}" destId="{A09B281C-054A-4378-9B73-5D13CD4B8B96}" srcOrd="0" destOrd="0" presId="urn:microsoft.com/office/officeart/2005/8/layout/hierarchy2"/>
    <dgm:cxn modelId="{C0A69BB5-F706-4A63-88F9-AEC3B5059D66}" srcId="{D6983812-C72D-4E7B-B732-59735715C699}" destId="{B86DC19B-E130-4732-96E2-C09D72E7BDA2}" srcOrd="1" destOrd="0" parTransId="{705B6868-AC9E-44D6-B975-8F0CCE196913}" sibTransId="{23E90EE0-C2D3-4A09-9C9B-00FD4230587A}"/>
    <dgm:cxn modelId="{7C7FC3BA-F678-43FC-8E1A-B20FC4D5DF0E}" type="presOf" srcId="{041F86F1-0A89-4A34-822B-778774131623}" destId="{CBC20D32-F34C-4327-ABA7-947B581CF44E}" srcOrd="0" destOrd="0" presId="urn:microsoft.com/office/officeart/2005/8/layout/hierarchy2"/>
    <dgm:cxn modelId="{45980DBC-D55E-4E41-8259-450BA1D827ED}" type="presOf" srcId="{677AC282-C273-4440-B4F1-A409FEA63B72}" destId="{F4D80436-B41C-47D3-A9E1-A17AFE3BCC89}" srcOrd="1" destOrd="0" presId="urn:microsoft.com/office/officeart/2005/8/layout/hierarchy2"/>
    <dgm:cxn modelId="{4C2F4DC6-DFAA-4EB3-9258-EDAE6F4DA3AD}" type="presOf" srcId="{23AECA21-3BC4-45EC-9849-50AAC7655168}" destId="{D7CBE160-CE4B-4793-A3A4-18E7AA4993EE}" srcOrd="0" destOrd="0" presId="urn:microsoft.com/office/officeart/2005/8/layout/hierarchy2"/>
    <dgm:cxn modelId="{9D224AC8-D43D-433E-A7E0-2BB7D64357BB}" type="presOf" srcId="{8FDDD27A-5596-4E41-A165-90FE3F03531D}" destId="{899E270E-019A-4C97-9367-8D39DA0C197B}" srcOrd="0" destOrd="0" presId="urn:microsoft.com/office/officeart/2005/8/layout/hierarchy2"/>
    <dgm:cxn modelId="{8ED3E1D6-1135-4CB4-A137-CBA9CF0C21A4}" srcId="{B7C3A185-DA25-40A6-B937-119D81FBDAFD}" destId="{D9440B44-4285-48C4-8C06-3D7CF79A9232}" srcOrd="0" destOrd="0" parTransId="{98539AB7-F220-411C-A6FA-E152AE1AB5F8}" sibTransId="{02806A1E-800B-4ABE-A7C6-40BFBDD3F508}"/>
    <dgm:cxn modelId="{58CAAED7-A908-4F65-A1B3-2552B3268736}" srcId="{D6983812-C72D-4E7B-B732-59735715C699}" destId="{23AECA21-3BC4-45EC-9849-50AAC7655168}" srcOrd="2" destOrd="0" parTransId="{B59B99F4-04FF-4D6B-A061-17EE05FE6DD1}" sibTransId="{E1925813-D306-47E9-82E8-020D171E32AF}"/>
    <dgm:cxn modelId="{1D4134DB-8B56-4020-BCCC-D30FBA04C248}" type="presOf" srcId="{B59B99F4-04FF-4D6B-A061-17EE05FE6DD1}" destId="{E887704F-F0F7-44D5-9A8D-1E98D5FAB65A}" srcOrd="1" destOrd="0" presId="urn:microsoft.com/office/officeart/2005/8/layout/hierarchy2"/>
    <dgm:cxn modelId="{D73FC6DB-360D-40C9-89FB-26115A16307B}" srcId="{D6983812-C72D-4E7B-B732-59735715C699}" destId="{041F86F1-0A89-4A34-822B-778774131623}" srcOrd="0" destOrd="0" parTransId="{75C38096-9CB9-4FF8-9DF2-5BB0EA9C6D09}" sibTransId="{85697647-05F0-45F7-BA42-929D0AE99AC8}"/>
    <dgm:cxn modelId="{BE22495E-B2DB-4335-B007-67E51C4E3971}" type="presParOf" srcId="{705FD91A-089B-422B-AEE3-9F2ACAF8141F}" destId="{C915924A-E06F-4955-8F7B-B408DF5C196E}" srcOrd="0" destOrd="0" presId="urn:microsoft.com/office/officeart/2005/8/layout/hierarchy2"/>
    <dgm:cxn modelId="{A955043D-26C6-4D01-9E6B-33E96415FF48}" type="presParOf" srcId="{C915924A-E06F-4955-8F7B-B408DF5C196E}" destId="{2E69E7AE-64F1-45A0-9A2F-1E2499EE1497}" srcOrd="0" destOrd="0" presId="urn:microsoft.com/office/officeart/2005/8/layout/hierarchy2"/>
    <dgm:cxn modelId="{9A15BD89-8312-4DB1-A82E-593E8D2C19D8}" type="presParOf" srcId="{C915924A-E06F-4955-8F7B-B408DF5C196E}" destId="{93B04770-6EEE-457D-81A8-369AED737030}" srcOrd="1" destOrd="0" presId="urn:microsoft.com/office/officeart/2005/8/layout/hierarchy2"/>
    <dgm:cxn modelId="{9C00F65C-5B98-4910-928D-AC66906402BD}" type="presParOf" srcId="{93B04770-6EEE-457D-81A8-369AED737030}" destId="{6D8F7330-2C15-46D2-B20C-6C3FAB4AF182}" srcOrd="0" destOrd="0" presId="urn:microsoft.com/office/officeart/2005/8/layout/hierarchy2"/>
    <dgm:cxn modelId="{0A1F34CE-3DB1-4E35-9327-21BD81FF6CAA}" type="presParOf" srcId="{6D8F7330-2C15-46D2-B20C-6C3FAB4AF182}" destId="{DBC6C306-48BE-4C17-8D8B-4879294C0132}" srcOrd="0" destOrd="0" presId="urn:microsoft.com/office/officeart/2005/8/layout/hierarchy2"/>
    <dgm:cxn modelId="{B25901C6-6E4D-4590-9B67-19DCC9A17F1E}" type="presParOf" srcId="{93B04770-6EEE-457D-81A8-369AED737030}" destId="{5BFFC0BF-7A79-4813-B011-D98D60211561}" srcOrd="1" destOrd="0" presId="urn:microsoft.com/office/officeart/2005/8/layout/hierarchy2"/>
    <dgm:cxn modelId="{5747112C-BC23-4EC3-9BEE-180CE32D94E1}" type="presParOf" srcId="{5BFFC0BF-7A79-4813-B011-D98D60211561}" destId="{B9A3DCDD-A8C9-4645-A5AE-82D0AFD8C28F}" srcOrd="0" destOrd="0" presId="urn:microsoft.com/office/officeart/2005/8/layout/hierarchy2"/>
    <dgm:cxn modelId="{0F8A77DE-B433-4C40-9448-B9A6B67EF6E5}" type="presParOf" srcId="{5BFFC0BF-7A79-4813-B011-D98D60211561}" destId="{EBFC9372-0C78-4642-B56D-3EC39B0DC560}" srcOrd="1" destOrd="0" presId="urn:microsoft.com/office/officeart/2005/8/layout/hierarchy2"/>
    <dgm:cxn modelId="{3D9970EF-B340-4E44-805F-B3E4431E1AE1}" type="presParOf" srcId="{EBFC9372-0C78-4642-B56D-3EC39B0DC560}" destId="{FC3EC146-0AD6-49DB-B2CF-9412945978C8}" srcOrd="0" destOrd="0" presId="urn:microsoft.com/office/officeart/2005/8/layout/hierarchy2"/>
    <dgm:cxn modelId="{ADC91FC8-C1BA-4458-B222-CD7E5476253F}" type="presParOf" srcId="{FC3EC146-0AD6-49DB-B2CF-9412945978C8}" destId="{C55E6B76-45E4-41B2-B95D-29947FD12A47}" srcOrd="0" destOrd="0" presId="urn:microsoft.com/office/officeart/2005/8/layout/hierarchy2"/>
    <dgm:cxn modelId="{DE24F83B-BC7E-4974-A646-3AE8D4DDCC48}" type="presParOf" srcId="{EBFC9372-0C78-4642-B56D-3EC39B0DC560}" destId="{645652BD-FFB4-4699-91E4-8749983238BC}" srcOrd="1" destOrd="0" presId="urn:microsoft.com/office/officeart/2005/8/layout/hierarchy2"/>
    <dgm:cxn modelId="{D7F276DD-EB6A-4C8A-92E8-A758FF46EAA5}" type="presParOf" srcId="{645652BD-FFB4-4699-91E4-8749983238BC}" destId="{26C4F33F-B045-453A-8BB9-7E7C84350E5E}" srcOrd="0" destOrd="0" presId="urn:microsoft.com/office/officeart/2005/8/layout/hierarchy2"/>
    <dgm:cxn modelId="{364EAF95-09A6-49C9-B0F8-D68D184DC515}" type="presParOf" srcId="{645652BD-FFB4-4699-91E4-8749983238BC}" destId="{80C00B38-DBEF-45F3-B76E-AC96FF5DBBDD}" srcOrd="1" destOrd="0" presId="urn:microsoft.com/office/officeart/2005/8/layout/hierarchy2"/>
    <dgm:cxn modelId="{CBCD7861-65E2-4BE1-9103-C6257D5BEA51}" type="presParOf" srcId="{EBFC9372-0C78-4642-B56D-3EC39B0DC560}" destId="{FDE1548F-8CDE-4A1D-9D6E-56C6340C6D20}" srcOrd="2" destOrd="0" presId="urn:microsoft.com/office/officeart/2005/8/layout/hierarchy2"/>
    <dgm:cxn modelId="{0011DE11-433A-45D4-8920-F6E786164C86}" type="presParOf" srcId="{FDE1548F-8CDE-4A1D-9D6E-56C6340C6D20}" destId="{F4D80436-B41C-47D3-A9E1-A17AFE3BCC89}" srcOrd="0" destOrd="0" presId="urn:microsoft.com/office/officeart/2005/8/layout/hierarchy2"/>
    <dgm:cxn modelId="{51EED5FD-9289-4404-A954-F8D1D1300109}" type="presParOf" srcId="{EBFC9372-0C78-4642-B56D-3EC39B0DC560}" destId="{47313122-EF88-4811-95EE-417FB65F746C}" srcOrd="3" destOrd="0" presId="urn:microsoft.com/office/officeart/2005/8/layout/hierarchy2"/>
    <dgm:cxn modelId="{97471474-1E81-49AD-ADE5-3997B1B6CBC7}" type="presParOf" srcId="{47313122-EF88-4811-95EE-417FB65F746C}" destId="{2BDF22C5-CEE8-4A1C-AC3F-ED59E4BFA517}" srcOrd="0" destOrd="0" presId="urn:microsoft.com/office/officeart/2005/8/layout/hierarchy2"/>
    <dgm:cxn modelId="{03B26CCB-9BCB-4F27-96ED-60089C106575}" type="presParOf" srcId="{47313122-EF88-4811-95EE-417FB65F746C}" destId="{23D80389-BE90-40EB-8865-FEAB8CB7C1F2}" srcOrd="1" destOrd="0" presId="urn:microsoft.com/office/officeart/2005/8/layout/hierarchy2"/>
    <dgm:cxn modelId="{C1FA5ACB-9CA0-4527-AFCB-30A0FFBAF0D2}" type="presParOf" srcId="{93B04770-6EEE-457D-81A8-369AED737030}" destId="{899E270E-019A-4C97-9367-8D39DA0C197B}" srcOrd="2" destOrd="0" presId="urn:microsoft.com/office/officeart/2005/8/layout/hierarchy2"/>
    <dgm:cxn modelId="{4D6D2672-D1CF-4A0E-850B-C90D9A4EC6F9}" type="presParOf" srcId="{899E270E-019A-4C97-9367-8D39DA0C197B}" destId="{9D258ED7-6228-4D6C-A750-22EC2DF3DBC6}" srcOrd="0" destOrd="0" presId="urn:microsoft.com/office/officeart/2005/8/layout/hierarchy2"/>
    <dgm:cxn modelId="{C95D40C6-6380-4ED1-8A5C-87324320CE46}" type="presParOf" srcId="{93B04770-6EEE-457D-81A8-369AED737030}" destId="{B2F492B4-F03F-4B43-8766-7F7D5C935C3C}" srcOrd="3" destOrd="0" presId="urn:microsoft.com/office/officeart/2005/8/layout/hierarchy2"/>
    <dgm:cxn modelId="{C29F47A4-F26D-429D-876F-C85F738C6B38}" type="presParOf" srcId="{B2F492B4-F03F-4B43-8766-7F7D5C935C3C}" destId="{A09B281C-054A-4378-9B73-5D13CD4B8B96}" srcOrd="0" destOrd="0" presId="urn:microsoft.com/office/officeart/2005/8/layout/hierarchy2"/>
    <dgm:cxn modelId="{6EAFD52B-76B8-459B-8CC5-EB07D209FE86}" type="presParOf" srcId="{B2F492B4-F03F-4B43-8766-7F7D5C935C3C}" destId="{22A385C5-F2D6-4829-A70A-F2401DFA0AF5}" srcOrd="1" destOrd="0" presId="urn:microsoft.com/office/officeart/2005/8/layout/hierarchy2"/>
    <dgm:cxn modelId="{2A1AD25B-C32C-4FFC-86BE-9B625A37B182}" type="presParOf" srcId="{22A385C5-F2D6-4829-A70A-F2401DFA0AF5}" destId="{7C3F063D-94C5-430D-B7A8-56011EF4EBBA}" srcOrd="0" destOrd="0" presId="urn:microsoft.com/office/officeart/2005/8/layout/hierarchy2"/>
    <dgm:cxn modelId="{57BC6104-EB65-4B65-B3FA-BFF821E49C16}" type="presParOf" srcId="{7C3F063D-94C5-430D-B7A8-56011EF4EBBA}" destId="{53C40D44-0F2E-4D9E-AA4C-E2213E3DCC93}" srcOrd="0" destOrd="0" presId="urn:microsoft.com/office/officeart/2005/8/layout/hierarchy2"/>
    <dgm:cxn modelId="{F0911141-36A2-4CFC-80D4-FAA8925B5371}" type="presParOf" srcId="{22A385C5-F2D6-4829-A70A-F2401DFA0AF5}" destId="{B85EDF76-CC66-4731-9825-9A0625D55768}" srcOrd="1" destOrd="0" presId="urn:microsoft.com/office/officeart/2005/8/layout/hierarchy2"/>
    <dgm:cxn modelId="{11AB5F37-52B4-43FA-A946-87AF064E50B1}" type="presParOf" srcId="{B85EDF76-CC66-4731-9825-9A0625D55768}" destId="{CBC20D32-F34C-4327-ABA7-947B581CF44E}" srcOrd="0" destOrd="0" presId="urn:microsoft.com/office/officeart/2005/8/layout/hierarchy2"/>
    <dgm:cxn modelId="{FF35C70D-281B-459F-B0D8-DDB24D106237}" type="presParOf" srcId="{B85EDF76-CC66-4731-9825-9A0625D55768}" destId="{AACF30A8-E7FB-4ED2-8A9F-BB259E7E6489}" srcOrd="1" destOrd="0" presId="urn:microsoft.com/office/officeart/2005/8/layout/hierarchy2"/>
    <dgm:cxn modelId="{44FE058C-E4FC-4B67-A0A6-CBBBBC895390}" type="presParOf" srcId="{22A385C5-F2D6-4829-A70A-F2401DFA0AF5}" destId="{E3D80A02-A986-4DBC-8ADF-DB25A665AF84}" srcOrd="2" destOrd="0" presId="urn:microsoft.com/office/officeart/2005/8/layout/hierarchy2"/>
    <dgm:cxn modelId="{54D64983-D204-4180-996B-648DB2B70023}" type="presParOf" srcId="{E3D80A02-A986-4DBC-8ADF-DB25A665AF84}" destId="{0FA6A2C0-98C3-4D54-98FF-FA6BD48B365B}" srcOrd="0" destOrd="0" presId="urn:microsoft.com/office/officeart/2005/8/layout/hierarchy2"/>
    <dgm:cxn modelId="{36DB1187-F372-4307-B948-9AAC5640C5B5}" type="presParOf" srcId="{22A385C5-F2D6-4829-A70A-F2401DFA0AF5}" destId="{E2AA3AFC-2E84-46AF-8E51-D0E1DD5BBE0F}" srcOrd="3" destOrd="0" presId="urn:microsoft.com/office/officeart/2005/8/layout/hierarchy2"/>
    <dgm:cxn modelId="{5DA24DB3-E96C-4491-BB50-CCE8EDF205F7}" type="presParOf" srcId="{E2AA3AFC-2E84-46AF-8E51-D0E1DD5BBE0F}" destId="{6992B5DB-DC4D-4D38-8CC0-D16BE0E0CEFB}" srcOrd="0" destOrd="0" presId="urn:microsoft.com/office/officeart/2005/8/layout/hierarchy2"/>
    <dgm:cxn modelId="{0038699F-5166-45B5-AD48-5FA4FCDFA919}" type="presParOf" srcId="{E2AA3AFC-2E84-46AF-8E51-D0E1DD5BBE0F}" destId="{09743BD1-461A-48AE-BDA6-DD7358CF3FC2}" srcOrd="1" destOrd="0" presId="urn:microsoft.com/office/officeart/2005/8/layout/hierarchy2"/>
    <dgm:cxn modelId="{B4B33FA1-A134-450E-9FC8-9C61D91762D5}" type="presParOf" srcId="{22A385C5-F2D6-4829-A70A-F2401DFA0AF5}" destId="{D8FCE3FA-0C07-450C-89C9-1B2D776C7229}" srcOrd="4" destOrd="0" presId="urn:microsoft.com/office/officeart/2005/8/layout/hierarchy2"/>
    <dgm:cxn modelId="{5F380578-3537-47D0-894C-A858AF6BFA42}" type="presParOf" srcId="{D8FCE3FA-0C07-450C-89C9-1B2D776C7229}" destId="{E887704F-F0F7-44D5-9A8D-1E98D5FAB65A}" srcOrd="0" destOrd="0" presId="urn:microsoft.com/office/officeart/2005/8/layout/hierarchy2"/>
    <dgm:cxn modelId="{7406BE66-7962-46E5-BAE7-D7FBDA36AE37}" type="presParOf" srcId="{22A385C5-F2D6-4829-A70A-F2401DFA0AF5}" destId="{9FFDA445-6D1C-41A9-9BE8-55897B389643}" srcOrd="5" destOrd="0" presId="urn:microsoft.com/office/officeart/2005/8/layout/hierarchy2"/>
    <dgm:cxn modelId="{592E724E-C2E6-4AB4-A3AD-ABAD5F241C87}" type="presParOf" srcId="{9FFDA445-6D1C-41A9-9BE8-55897B389643}" destId="{D7CBE160-CE4B-4793-A3A4-18E7AA4993EE}" srcOrd="0" destOrd="0" presId="urn:microsoft.com/office/officeart/2005/8/layout/hierarchy2"/>
    <dgm:cxn modelId="{761791C5-3F29-4D23-9519-4C9B8D8FC517}" type="presParOf" srcId="{9FFDA445-6D1C-41A9-9BE8-55897B389643}" destId="{E36F212E-70B2-4A57-808A-0E838A1C65B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24B3CA-6274-4AEA-AA5E-590CC95E29B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zh-CN" altLang="en-US"/>
        </a:p>
      </dgm:t>
    </dgm:pt>
    <dgm:pt modelId="{DB0C1A62-F09A-4473-9DF1-DD1B262A9FA8}">
      <dgm:prSet phldrT="[文本]" custT="1"/>
      <dgm:spPr>
        <a:noFill/>
        <a:ln>
          <a:solidFill>
            <a:srgbClr val="002060"/>
          </a:solidFill>
        </a:ln>
      </dgm:spPr>
      <dgm:t>
        <a:bodyPr/>
        <a:lstStyle/>
        <a:p>
          <a:r>
            <a:rPr lang="zh-CN" altLang="en-US" sz="1800" b="1" dirty="0">
              <a:solidFill>
                <a:schemeClr val="accent1">
                  <a:lumMod val="50000"/>
                </a:schemeClr>
              </a:solidFill>
            </a:rPr>
            <a:t>中国进出口货物贸易统计</a:t>
          </a:r>
          <a:r>
            <a:rPr lang="en-US" altLang="zh-CN" sz="1100" b="1" dirty="0">
              <a:solidFill>
                <a:schemeClr val="accent1">
                  <a:lumMod val="50000"/>
                </a:schemeClr>
              </a:solidFill>
            </a:rPr>
            <a:t>Stats of trade in goods</a:t>
          </a:r>
          <a:endParaRPr lang="zh-CN" altLang="en-US" sz="1800" b="1" dirty="0">
            <a:solidFill>
              <a:schemeClr val="accent1">
                <a:lumMod val="50000"/>
              </a:schemeClr>
            </a:solidFill>
          </a:endParaRPr>
        </a:p>
      </dgm:t>
    </dgm:pt>
    <dgm:pt modelId="{2989FCAD-8B0D-40D5-A38D-36BF9B61A9BF}" cxnId="{4810BCAC-350C-43CF-BED4-9D9F6F3BC84F}" type="parTrans">
      <dgm:prSet/>
      <dgm:spPr/>
      <dgm:t>
        <a:bodyPr/>
        <a:lstStyle/>
        <a:p>
          <a:endParaRPr lang="zh-CN" altLang="en-US"/>
        </a:p>
      </dgm:t>
    </dgm:pt>
    <dgm:pt modelId="{B54D48C3-170E-4DD3-9F28-41CB0FB00C7D}" cxnId="{4810BCAC-350C-43CF-BED4-9D9F6F3BC84F}" type="sibTrans">
      <dgm:prSet/>
      <dgm:spPr/>
      <dgm:t>
        <a:bodyPr/>
        <a:lstStyle/>
        <a:p>
          <a:endParaRPr lang="zh-CN" altLang="en-US"/>
        </a:p>
      </dgm:t>
    </dgm:pt>
    <dgm:pt modelId="{2C190DE1-752E-4BC2-BB19-363DA941D783}">
      <dgm:prSet phldrT="[文本]" custT="1"/>
      <dgm:spPr>
        <a:solidFill>
          <a:schemeClr val="bg1"/>
        </a:solidFill>
        <a:ln>
          <a:solidFill>
            <a:srgbClr val="002060"/>
          </a:solidFill>
        </a:ln>
      </dgm:spPr>
      <dgm:t>
        <a:bodyPr/>
        <a:lstStyle/>
        <a:p>
          <a:r>
            <a:rPr lang="zh-CN" altLang="en-US" sz="1000" b="1" dirty="0">
              <a:solidFill>
                <a:schemeClr val="accent1">
                  <a:lumMod val="50000"/>
                </a:schemeClr>
              </a:solidFill>
            </a:rPr>
            <a:t>中国跨境电子商务管理平台统计</a:t>
          </a:r>
          <a:r>
            <a:rPr lang="en-US" altLang="zh-CN" sz="1000" b="1" dirty="0">
              <a:solidFill>
                <a:schemeClr val="accent1">
                  <a:lumMod val="50000"/>
                </a:schemeClr>
              </a:solidFill>
            </a:rPr>
            <a:t>Stats of CBEC with specific Customs procedures</a:t>
          </a:r>
          <a:endParaRPr lang="zh-CN" altLang="en-US" sz="1000" b="1" dirty="0">
            <a:solidFill>
              <a:schemeClr val="accent1">
                <a:lumMod val="50000"/>
              </a:schemeClr>
            </a:solidFill>
          </a:endParaRPr>
        </a:p>
      </dgm:t>
    </dgm:pt>
    <dgm:pt modelId="{EA910B0F-EF1D-4DAD-9380-D201F536D270}" cxnId="{E29C796E-B0A6-47F7-93E5-BFC16FE97085}" type="parTrans">
      <dgm:prSet/>
      <dgm:spPr/>
      <dgm:t>
        <a:bodyPr/>
        <a:lstStyle/>
        <a:p>
          <a:endParaRPr lang="zh-CN" altLang="en-US"/>
        </a:p>
      </dgm:t>
    </dgm:pt>
    <dgm:pt modelId="{2514A81D-0D30-454F-8EB8-98CA999C469F}" cxnId="{E29C796E-B0A6-47F7-93E5-BFC16FE97085}" type="sibTrans">
      <dgm:prSet/>
      <dgm:spPr/>
      <dgm:t>
        <a:bodyPr/>
        <a:lstStyle/>
        <a:p>
          <a:endParaRPr lang="zh-CN" altLang="en-US"/>
        </a:p>
      </dgm:t>
    </dgm:pt>
    <dgm:pt modelId="{2DB28E19-E252-4579-B43E-7811E0028AED}" type="pres">
      <dgm:prSet presAssocID="{B924B3CA-6274-4AEA-AA5E-590CC95E29B2}" presName="Name0" presStyleCnt="0">
        <dgm:presLayoutVars>
          <dgm:chMax val="7"/>
          <dgm:resizeHandles val="exact"/>
        </dgm:presLayoutVars>
      </dgm:prSet>
      <dgm:spPr/>
    </dgm:pt>
    <dgm:pt modelId="{065F4B58-C951-4E71-AC11-E4C940388A14}" type="pres">
      <dgm:prSet presAssocID="{B924B3CA-6274-4AEA-AA5E-590CC95E29B2}" presName="comp1" presStyleCnt="0"/>
      <dgm:spPr/>
    </dgm:pt>
    <dgm:pt modelId="{DAEF9FC7-542C-4A37-8A88-ADFE6805DB1E}" type="pres">
      <dgm:prSet presAssocID="{B924B3CA-6274-4AEA-AA5E-590CC95E29B2}" presName="circle1" presStyleLbl="node1" presStyleIdx="0" presStyleCnt="2"/>
      <dgm:spPr/>
    </dgm:pt>
    <dgm:pt modelId="{8DFA0AC3-8BC0-421C-A6CA-49929D82BB12}" type="pres">
      <dgm:prSet presAssocID="{B924B3CA-6274-4AEA-AA5E-590CC95E29B2}" presName="c1text" presStyleLbl="node1" presStyleIdx="0" presStyleCnt="2">
        <dgm:presLayoutVars>
          <dgm:bulletEnabled val="1"/>
        </dgm:presLayoutVars>
      </dgm:prSet>
      <dgm:spPr/>
    </dgm:pt>
    <dgm:pt modelId="{9EE353C3-7BAC-46ED-8CEF-CDE80826D21D}" type="pres">
      <dgm:prSet presAssocID="{B924B3CA-6274-4AEA-AA5E-590CC95E29B2}" presName="comp2" presStyleCnt="0"/>
      <dgm:spPr/>
    </dgm:pt>
    <dgm:pt modelId="{36B25FAD-E1A3-4CE9-8045-B2AB3E059A13}" type="pres">
      <dgm:prSet presAssocID="{B924B3CA-6274-4AEA-AA5E-590CC95E29B2}" presName="circle2" presStyleLbl="node1" presStyleIdx="1" presStyleCnt="2" custScaleX="66560" custScaleY="67999" custLinFactNeighborX="-308" custLinFactNeighborY="15716"/>
      <dgm:spPr/>
    </dgm:pt>
    <dgm:pt modelId="{C4B01F27-46DB-42CC-B6AC-E15041E96B22}" type="pres">
      <dgm:prSet presAssocID="{B924B3CA-6274-4AEA-AA5E-590CC95E29B2}" presName="c2text" presStyleLbl="node1" presStyleIdx="1" presStyleCnt="2">
        <dgm:presLayoutVars>
          <dgm:bulletEnabled val="1"/>
        </dgm:presLayoutVars>
      </dgm:prSet>
      <dgm:spPr/>
    </dgm:pt>
  </dgm:ptLst>
  <dgm:cxnLst>
    <dgm:cxn modelId="{AA254F04-198B-47CB-80DF-95D87445B249}" type="presOf" srcId="{DB0C1A62-F09A-4473-9DF1-DD1B262A9FA8}" destId="{8DFA0AC3-8BC0-421C-A6CA-49929D82BB12}" srcOrd="1" destOrd="0" presId="urn:microsoft.com/office/officeart/2005/8/layout/venn2"/>
    <dgm:cxn modelId="{E29C796E-B0A6-47F7-93E5-BFC16FE97085}" srcId="{B924B3CA-6274-4AEA-AA5E-590CC95E29B2}" destId="{2C190DE1-752E-4BC2-BB19-363DA941D783}" srcOrd="1" destOrd="0" parTransId="{EA910B0F-EF1D-4DAD-9380-D201F536D270}" sibTransId="{2514A81D-0D30-454F-8EB8-98CA999C469F}"/>
    <dgm:cxn modelId="{A377B09D-4191-465B-9B83-8B1DE15432E3}" type="presOf" srcId="{DB0C1A62-F09A-4473-9DF1-DD1B262A9FA8}" destId="{DAEF9FC7-542C-4A37-8A88-ADFE6805DB1E}" srcOrd="0" destOrd="0" presId="urn:microsoft.com/office/officeart/2005/8/layout/venn2"/>
    <dgm:cxn modelId="{4810BCAC-350C-43CF-BED4-9D9F6F3BC84F}" srcId="{B924B3CA-6274-4AEA-AA5E-590CC95E29B2}" destId="{DB0C1A62-F09A-4473-9DF1-DD1B262A9FA8}" srcOrd="0" destOrd="0" parTransId="{2989FCAD-8B0D-40D5-A38D-36BF9B61A9BF}" sibTransId="{B54D48C3-170E-4DD3-9F28-41CB0FB00C7D}"/>
    <dgm:cxn modelId="{EACAC4E8-5AEC-41AC-AC49-7AF2A575F2A5}" type="presOf" srcId="{2C190DE1-752E-4BC2-BB19-363DA941D783}" destId="{36B25FAD-E1A3-4CE9-8045-B2AB3E059A13}" srcOrd="0" destOrd="0" presId="urn:microsoft.com/office/officeart/2005/8/layout/venn2"/>
    <dgm:cxn modelId="{3B9AB7EB-46AC-4CD1-A346-BDD8DD6F422B}" type="presOf" srcId="{B924B3CA-6274-4AEA-AA5E-590CC95E29B2}" destId="{2DB28E19-E252-4579-B43E-7811E0028AED}" srcOrd="0" destOrd="0" presId="urn:microsoft.com/office/officeart/2005/8/layout/venn2"/>
    <dgm:cxn modelId="{27AAA7F3-A3B6-4774-96A1-30D36028DBED}" type="presOf" srcId="{2C190DE1-752E-4BC2-BB19-363DA941D783}" destId="{C4B01F27-46DB-42CC-B6AC-E15041E96B22}" srcOrd="1" destOrd="0" presId="urn:microsoft.com/office/officeart/2005/8/layout/venn2"/>
    <dgm:cxn modelId="{39E91FE3-AACC-42C3-BA78-E3D3F1FA8C8D}" type="presParOf" srcId="{2DB28E19-E252-4579-B43E-7811E0028AED}" destId="{065F4B58-C951-4E71-AC11-E4C940388A14}" srcOrd="0" destOrd="0" presId="urn:microsoft.com/office/officeart/2005/8/layout/venn2"/>
    <dgm:cxn modelId="{A486128C-5C91-434D-8FFC-A424A5B49EC6}" type="presParOf" srcId="{065F4B58-C951-4E71-AC11-E4C940388A14}" destId="{DAEF9FC7-542C-4A37-8A88-ADFE6805DB1E}" srcOrd="0" destOrd="0" presId="urn:microsoft.com/office/officeart/2005/8/layout/venn2"/>
    <dgm:cxn modelId="{97E6C5BA-1FC6-479C-95A4-94D47DFEBAB7}" type="presParOf" srcId="{065F4B58-C951-4E71-AC11-E4C940388A14}" destId="{8DFA0AC3-8BC0-421C-A6CA-49929D82BB12}" srcOrd="1" destOrd="0" presId="urn:microsoft.com/office/officeart/2005/8/layout/venn2"/>
    <dgm:cxn modelId="{71F7662B-6901-4682-9BB0-137287301DBF}" type="presParOf" srcId="{2DB28E19-E252-4579-B43E-7811E0028AED}" destId="{9EE353C3-7BAC-46ED-8CEF-CDE80826D21D}" srcOrd="1" destOrd="0" presId="urn:microsoft.com/office/officeart/2005/8/layout/venn2"/>
    <dgm:cxn modelId="{A203073E-5666-4568-A886-CDC56A4D73D7}" type="presParOf" srcId="{9EE353C3-7BAC-46ED-8CEF-CDE80826D21D}" destId="{36B25FAD-E1A3-4CE9-8045-B2AB3E059A13}" srcOrd="0" destOrd="0" presId="urn:microsoft.com/office/officeart/2005/8/layout/venn2"/>
    <dgm:cxn modelId="{09E8CCFE-F78D-4AC1-8720-2A5E4448FD9C}" type="presParOf" srcId="{9EE353C3-7BAC-46ED-8CEF-CDE80826D21D}" destId="{C4B01F27-46DB-42CC-B6AC-E15041E96B2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F272CF-F212-4D49-9DD2-5A1331EF466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zh-CN" altLang="en-US"/>
        </a:p>
      </dgm:t>
    </dgm:pt>
    <dgm:pt modelId="{F40E4C1C-74F4-4D24-ADFB-EFA01D2C01A0}">
      <dgm:prSet phldrT="[文本]" custT="1"/>
      <dgm:spPr>
        <a:noFill/>
        <a:ln>
          <a:solidFill>
            <a:srgbClr val="002060"/>
          </a:solidFill>
        </a:ln>
      </dgm:spPr>
      <dgm:t>
        <a:bodyPr/>
        <a:lstStyle/>
        <a:p>
          <a:r>
            <a:rPr lang="zh-CN" altLang="en-US" sz="1800" b="1" dirty="0">
              <a:solidFill>
                <a:srgbClr val="002060"/>
              </a:solidFill>
            </a:rPr>
            <a:t>平台</a:t>
          </a:r>
          <a:r>
            <a:rPr lang="en-US" altLang="zh-CN" sz="1800" b="1" dirty="0">
              <a:solidFill>
                <a:srgbClr val="002060"/>
              </a:solidFill>
            </a:rPr>
            <a:t>platforms</a:t>
          </a:r>
          <a:endParaRPr lang="zh-CN" altLang="en-US" sz="1800" b="1" dirty="0">
            <a:solidFill>
              <a:srgbClr val="002060"/>
            </a:solidFill>
          </a:endParaRPr>
        </a:p>
      </dgm:t>
    </dgm:pt>
    <dgm:pt modelId="{2EB3FA9A-B1D4-4FF4-B6EE-10CC4277F986}" cxnId="{1875ADC2-B434-4564-86FD-0A56DA67275B}" type="parTrans">
      <dgm:prSet/>
      <dgm:spPr/>
      <dgm:t>
        <a:bodyPr/>
        <a:lstStyle/>
        <a:p>
          <a:endParaRPr lang="zh-CN" altLang="en-US"/>
        </a:p>
      </dgm:t>
    </dgm:pt>
    <dgm:pt modelId="{57467D7A-B1B5-4FBB-86FE-2951574C42AC}" cxnId="{1875ADC2-B434-4564-86FD-0A56DA67275B}" type="sibTrans">
      <dgm:prSet/>
      <dgm:spPr/>
      <dgm:t>
        <a:bodyPr/>
        <a:lstStyle/>
        <a:p>
          <a:endParaRPr lang="zh-CN" altLang="en-US"/>
        </a:p>
      </dgm:t>
    </dgm:pt>
    <dgm:pt modelId="{378D4872-1B1A-4A92-B6A5-D8810D8AC7EB}">
      <dgm:prSet phldrT="[文本]" custT="1"/>
      <dgm:spPr>
        <a:noFill/>
        <a:ln>
          <a:solidFill>
            <a:srgbClr val="002060"/>
          </a:solidFill>
        </a:ln>
      </dgm:spPr>
      <dgm:t>
        <a:bodyPr/>
        <a:lstStyle/>
        <a:p>
          <a:r>
            <a:rPr lang="zh-CN" altLang="en-US" sz="1800" b="1" dirty="0">
              <a:solidFill>
                <a:srgbClr val="002060"/>
              </a:solidFill>
            </a:rPr>
            <a:t>卖家</a:t>
          </a:r>
          <a:r>
            <a:rPr lang="en-US" altLang="zh-CN" sz="1800" b="1" dirty="0">
              <a:solidFill>
                <a:srgbClr val="002060"/>
              </a:solidFill>
            </a:rPr>
            <a:t>on-line vendors</a:t>
          </a:r>
          <a:endParaRPr lang="zh-CN" altLang="en-US" sz="1800" b="1" dirty="0">
            <a:solidFill>
              <a:srgbClr val="002060"/>
            </a:solidFill>
          </a:endParaRPr>
        </a:p>
      </dgm:t>
    </dgm:pt>
    <dgm:pt modelId="{C7C2507D-9D68-485A-BA72-366C8C78F423}" cxnId="{E4A88B98-0501-4C18-A962-DED10B508B29}" type="parTrans">
      <dgm:prSet/>
      <dgm:spPr/>
      <dgm:t>
        <a:bodyPr/>
        <a:lstStyle/>
        <a:p>
          <a:endParaRPr lang="zh-CN" altLang="en-US"/>
        </a:p>
      </dgm:t>
    </dgm:pt>
    <dgm:pt modelId="{BF55B6C8-68C5-4CEF-8663-E3192233F002}" cxnId="{E4A88B98-0501-4C18-A962-DED10B508B29}" type="sibTrans">
      <dgm:prSet/>
      <dgm:spPr/>
      <dgm:t>
        <a:bodyPr/>
        <a:lstStyle/>
        <a:p>
          <a:endParaRPr lang="zh-CN" altLang="en-US"/>
        </a:p>
      </dgm:t>
    </dgm:pt>
    <dgm:pt modelId="{D0226C4E-7653-4FC6-AA84-C43A5EE938AC}">
      <dgm:prSet phldrT="[文本]" custT="1"/>
      <dgm:spPr>
        <a:solidFill>
          <a:srgbClr val="4472C4"/>
        </a:solidFill>
        <a:ln>
          <a:solidFill>
            <a:srgbClr val="002060"/>
          </a:solidFill>
        </a:ln>
      </dgm:spPr>
      <dgm:t>
        <a:bodyPr/>
        <a:lstStyle/>
        <a:p>
          <a:r>
            <a:rPr lang="zh-CN" altLang="en-US" sz="1800" b="1" dirty="0">
              <a:solidFill>
                <a:schemeClr val="bg1"/>
              </a:solidFill>
            </a:rPr>
            <a:t>境外</a:t>
          </a:r>
          <a:endParaRPr lang="en-US" altLang="zh-CN" sz="1800" b="1" dirty="0">
            <a:solidFill>
              <a:schemeClr val="bg1"/>
            </a:solidFill>
          </a:endParaRPr>
        </a:p>
        <a:p>
          <a:r>
            <a:rPr lang="en-US" altLang="zh-CN" sz="1800" b="1" dirty="0">
              <a:solidFill>
                <a:schemeClr val="bg1"/>
              </a:solidFill>
            </a:rPr>
            <a:t>Abroad</a:t>
          </a:r>
          <a:endParaRPr lang="zh-CN" altLang="en-US" sz="1800" b="1" dirty="0">
            <a:solidFill>
              <a:schemeClr val="bg1"/>
            </a:solidFill>
          </a:endParaRPr>
        </a:p>
      </dgm:t>
    </dgm:pt>
    <dgm:pt modelId="{A9A030F7-CADD-4E3C-871A-B84682C26770}" cxnId="{99BA7D45-8642-464E-98D1-5E8FB119A4E5}" type="parTrans">
      <dgm:prSet/>
      <dgm:spPr/>
      <dgm:t>
        <a:bodyPr/>
        <a:lstStyle/>
        <a:p>
          <a:endParaRPr lang="zh-CN" altLang="en-US"/>
        </a:p>
      </dgm:t>
    </dgm:pt>
    <dgm:pt modelId="{8B0E812F-AEB3-4CF4-9DFD-C184D59372B4}" cxnId="{99BA7D45-8642-464E-98D1-5E8FB119A4E5}" type="sibTrans">
      <dgm:prSet/>
      <dgm:spPr/>
      <dgm:t>
        <a:bodyPr/>
        <a:lstStyle/>
        <a:p>
          <a:endParaRPr lang="zh-CN" altLang="en-US"/>
        </a:p>
      </dgm:t>
    </dgm:pt>
    <dgm:pt modelId="{7E13D9A6-D713-4E2E-9A54-39999820CB05}">
      <dgm:prSet phldrT="[文本]" custT="1"/>
      <dgm:spPr>
        <a:noFill/>
        <a:ln>
          <a:solidFill>
            <a:srgbClr val="002060"/>
          </a:solidFill>
        </a:ln>
      </dgm:spPr>
      <dgm:t>
        <a:bodyPr/>
        <a:lstStyle/>
        <a:p>
          <a:r>
            <a:rPr lang="zh-CN" altLang="en-US" sz="1800" b="1" dirty="0">
              <a:solidFill>
                <a:srgbClr val="002060"/>
              </a:solidFill>
            </a:rPr>
            <a:t>平台</a:t>
          </a:r>
          <a:r>
            <a:rPr lang="en-US" altLang="zh-CN" sz="1800" b="1" dirty="0">
              <a:solidFill>
                <a:srgbClr val="002060"/>
              </a:solidFill>
            </a:rPr>
            <a:t>platforms</a:t>
          </a:r>
          <a:endParaRPr lang="zh-CN" altLang="en-US" sz="1800" b="1" dirty="0">
            <a:solidFill>
              <a:srgbClr val="002060"/>
            </a:solidFill>
          </a:endParaRPr>
        </a:p>
      </dgm:t>
    </dgm:pt>
    <dgm:pt modelId="{2A47662B-48C1-4BB7-BBDC-9FDEDC17C996}" cxnId="{C1D81F0C-8CD2-4CF3-9A45-195F662E312A}" type="parTrans">
      <dgm:prSet/>
      <dgm:spPr/>
      <dgm:t>
        <a:bodyPr/>
        <a:lstStyle/>
        <a:p>
          <a:endParaRPr lang="zh-CN" altLang="en-US"/>
        </a:p>
      </dgm:t>
    </dgm:pt>
    <dgm:pt modelId="{2DD887AA-AE9A-4485-8866-C86FA0B116B3}" cxnId="{C1D81F0C-8CD2-4CF3-9A45-195F662E312A}" type="sibTrans">
      <dgm:prSet/>
      <dgm:spPr/>
      <dgm:t>
        <a:bodyPr/>
        <a:lstStyle/>
        <a:p>
          <a:endParaRPr lang="zh-CN" altLang="en-US"/>
        </a:p>
      </dgm:t>
    </dgm:pt>
    <dgm:pt modelId="{A99A9442-5BF8-48FA-BE87-5C8733D418D4}">
      <dgm:prSet phldrT="[文本]" custT="1"/>
      <dgm:spPr>
        <a:solidFill>
          <a:srgbClr val="4472C4"/>
        </a:solidFill>
        <a:ln>
          <a:solidFill>
            <a:srgbClr val="002060"/>
          </a:solidFill>
        </a:ln>
      </dgm:spPr>
      <dgm:t>
        <a:bodyPr/>
        <a:lstStyle/>
        <a:p>
          <a:r>
            <a:rPr lang="zh-CN" altLang="en-US" sz="1800" b="1" dirty="0">
              <a:solidFill>
                <a:schemeClr val="bg1"/>
              </a:solidFill>
            </a:rPr>
            <a:t>境内</a:t>
          </a:r>
          <a:endParaRPr lang="en-US" altLang="zh-CN" sz="1800" b="1" dirty="0">
            <a:solidFill>
              <a:schemeClr val="bg1"/>
            </a:solidFill>
          </a:endParaRPr>
        </a:p>
        <a:p>
          <a:r>
            <a:rPr lang="en-US" altLang="zh-CN" sz="1400" b="1" dirty="0">
              <a:solidFill>
                <a:schemeClr val="bg1"/>
              </a:solidFill>
            </a:rPr>
            <a:t>Domestic</a:t>
          </a:r>
          <a:endParaRPr lang="zh-CN" altLang="en-US" sz="1400" b="1" dirty="0">
            <a:solidFill>
              <a:schemeClr val="bg1"/>
            </a:solidFill>
          </a:endParaRPr>
        </a:p>
      </dgm:t>
    </dgm:pt>
    <dgm:pt modelId="{FEC5B388-A71E-49FB-963D-0A9FC5195395}" cxnId="{9D83359F-094B-4F1C-A793-F7014F59BC96}" type="sibTrans">
      <dgm:prSet/>
      <dgm:spPr/>
      <dgm:t>
        <a:bodyPr/>
        <a:lstStyle/>
        <a:p>
          <a:endParaRPr lang="zh-CN" altLang="en-US"/>
        </a:p>
      </dgm:t>
    </dgm:pt>
    <dgm:pt modelId="{B36863E1-6764-4BE0-B08E-2E170FCD6C91}" cxnId="{9D83359F-094B-4F1C-A793-F7014F59BC96}" type="parTrans">
      <dgm:prSet/>
      <dgm:spPr/>
      <dgm:t>
        <a:bodyPr/>
        <a:lstStyle/>
        <a:p>
          <a:endParaRPr lang="zh-CN" altLang="en-US"/>
        </a:p>
      </dgm:t>
    </dgm:pt>
    <dgm:pt modelId="{3F781F7B-4098-45DB-B40D-267DA4E216E9}">
      <dgm:prSet phldrT="[文本]" custT="1"/>
      <dgm:spPr>
        <a:noFill/>
        <a:ln>
          <a:solidFill>
            <a:srgbClr val="002060"/>
          </a:solidFill>
        </a:ln>
      </dgm:spPr>
      <dgm:t>
        <a:bodyPr/>
        <a:lstStyle/>
        <a:p>
          <a:r>
            <a:rPr lang="zh-CN" altLang="en-US" sz="1800" b="1" dirty="0">
              <a:solidFill>
                <a:srgbClr val="002060"/>
              </a:solidFill>
            </a:rPr>
            <a:t>物流服务商 </a:t>
          </a:r>
          <a:r>
            <a:rPr lang="en-US" altLang="zh-CN" sz="1800" b="1" dirty="0">
              <a:solidFill>
                <a:srgbClr val="002060"/>
              </a:solidFill>
            </a:rPr>
            <a:t>logistics providers</a:t>
          </a:r>
          <a:endParaRPr lang="zh-CN" altLang="en-US" sz="1800" b="1" dirty="0">
            <a:solidFill>
              <a:srgbClr val="002060"/>
            </a:solidFill>
          </a:endParaRPr>
        </a:p>
      </dgm:t>
    </dgm:pt>
    <dgm:pt modelId="{02CBCDA9-48A5-4D18-A002-15F7218FF439}" cxnId="{4C550A61-73FD-44D2-97F1-8EFEFD3413CA}" type="parTrans">
      <dgm:prSet/>
      <dgm:spPr/>
      <dgm:t>
        <a:bodyPr/>
        <a:lstStyle/>
        <a:p>
          <a:endParaRPr lang="zh-CN" altLang="en-US"/>
        </a:p>
      </dgm:t>
    </dgm:pt>
    <dgm:pt modelId="{93AD43DB-C288-4B66-9EDE-C4939E8C0445}" cxnId="{4C550A61-73FD-44D2-97F1-8EFEFD3413CA}" type="sibTrans">
      <dgm:prSet/>
      <dgm:spPr/>
      <dgm:t>
        <a:bodyPr/>
        <a:lstStyle/>
        <a:p>
          <a:endParaRPr lang="zh-CN" altLang="en-US"/>
        </a:p>
      </dgm:t>
    </dgm:pt>
    <dgm:pt modelId="{09CFA074-7EFA-442E-B0E9-D2ED7131E76C}">
      <dgm:prSet phldrT="[文本]" custT="1"/>
      <dgm:spPr>
        <a:noFill/>
        <a:ln>
          <a:solidFill>
            <a:srgbClr val="002060"/>
          </a:solidFill>
        </a:ln>
      </dgm:spPr>
      <dgm:t>
        <a:bodyPr/>
        <a:lstStyle/>
        <a:p>
          <a:r>
            <a:rPr lang="zh-CN" altLang="en-US" sz="1800" b="1" dirty="0">
              <a:solidFill>
                <a:srgbClr val="002060"/>
              </a:solidFill>
            </a:rPr>
            <a:t>支付服务商 </a:t>
          </a:r>
          <a:r>
            <a:rPr lang="en-US" altLang="zh-CN" sz="1800" b="1" dirty="0">
              <a:solidFill>
                <a:srgbClr val="002060"/>
              </a:solidFill>
            </a:rPr>
            <a:t>payment companies</a:t>
          </a:r>
          <a:endParaRPr lang="zh-CN" altLang="en-US" sz="1800" b="1" dirty="0">
            <a:solidFill>
              <a:srgbClr val="002060"/>
            </a:solidFill>
          </a:endParaRPr>
        </a:p>
      </dgm:t>
    </dgm:pt>
    <dgm:pt modelId="{C36B18E5-C71F-439F-B53A-8B9F4CC468B8}" cxnId="{B924C520-27B6-4B2F-B22B-C1FD584CF69C}" type="parTrans">
      <dgm:prSet/>
      <dgm:spPr/>
      <dgm:t>
        <a:bodyPr/>
        <a:lstStyle/>
        <a:p>
          <a:endParaRPr lang="zh-CN" altLang="en-US"/>
        </a:p>
      </dgm:t>
    </dgm:pt>
    <dgm:pt modelId="{7D5C8C20-0AA0-4C9F-A68E-9C9964F845CE}" cxnId="{B924C520-27B6-4B2F-B22B-C1FD584CF69C}" type="sibTrans">
      <dgm:prSet/>
      <dgm:spPr/>
      <dgm:t>
        <a:bodyPr/>
        <a:lstStyle/>
        <a:p>
          <a:endParaRPr lang="zh-CN" altLang="en-US"/>
        </a:p>
      </dgm:t>
    </dgm:pt>
    <dgm:pt modelId="{6747D8E2-6B8A-4826-BDB2-E95CED0BC7D3}">
      <dgm:prSet phldrT="[文本]" custT="1"/>
      <dgm:spPr>
        <a:noFill/>
        <a:ln>
          <a:solidFill>
            <a:srgbClr val="002060"/>
          </a:solidFill>
        </a:ln>
      </dgm:spPr>
      <dgm:t>
        <a:bodyPr/>
        <a:lstStyle/>
        <a:p>
          <a:r>
            <a:rPr lang="zh-CN" altLang="en-US" sz="1800" b="1" dirty="0">
              <a:solidFill>
                <a:srgbClr val="002060"/>
              </a:solidFill>
            </a:rPr>
            <a:t>买家</a:t>
          </a:r>
          <a:r>
            <a:rPr lang="en-US" altLang="zh-CN" sz="1800" b="1" dirty="0">
              <a:solidFill>
                <a:srgbClr val="002060"/>
              </a:solidFill>
            </a:rPr>
            <a:t>on-line buyers</a:t>
          </a:r>
          <a:endParaRPr lang="zh-CN" altLang="en-US" sz="1800" b="1" dirty="0">
            <a:solidFill>
              <a:srgbClr val="002060"/>
            </a:solidFill>
          </a:endParaRPr>
        </a:p>
      </dgm:t>
    </dgm:pt>
    <dgm:pt modelId="{DE6BED7E-007F-4E05-A3FE-668294419154}" cxnId="{25767C12-F0DD-4E87-A4B3-C219730094D8}" type="parTrans">
      <dgm:prSet/>
      <dgm:spPr/>
      <dgm:t>
        <a:bodyPr/>
        <a:lstStyle/>
        <a:p>
          <a:endParaRPr lang="zh-CN" altLang="en-US"/>
        </a:p>
      </dgm:t>
    </dgm:pt>
    <dgm:pt modelId="{7719DDC3-D893-4B58-A590-BA27089F780A}" cxnId="{25767C12-F0DD-4E87-A4B3-C219730094D8}" type="sibTrans">
      <dgm:prSet/>
      <dgm:spPr/>
      <dgm:t>
        <a:bodyPr/>
        <a:lstStyle/>
        <a:p>
          <a:endParaRPr lang="zh-CN" altLang="en-US"/>
        </a:p>
      </dgm:t>
    </dgm:pt>
    <dgm:pt modelId="{7E79EC25-BD1B-4FAB-8004-CA1DD7194674}">
      <dgm:prSet phldrT="[文本]" custT="1"/>
      <dgm:spPr>
        <a:noFill/>
        <a:ln>
          <a:solidFill>
            <a:srgbClr val="002060"/>
          </a:solidFill>
        </a:ln>
      </dgm:spPr>
      <dgm:t>
        <a:bodyPr/>
        <a:lstStyle/>
        <a:p>
          <a:r>
            <a:rPr lang="zh-CN" altLang="en-US" sz="1800" b="1" dirty="0">
              <a:solidFill>
                <a:srgbClr val="002060"/>
              </a:solidFill>
            </a:rPr>
            <a:t>卖家</a:t>
          </a:r>
          <a:r>
            <a:rPr lang="en-US" altLang="zh-CN" sz="1800" b="1" dirty="0">
              <a:solidFill>
                <a:srgbClr val="002060"/>
              </a:solidFill>
            </a:rPr>
            <a:t>on-line vendors</a:t>
          </a:r>
          <a:endParaRPr lang="zh-CN" altLang="en-US" sz="1800" b="1" dirty="0">
            <a:solidFill>
              <a:srgbClr val="002060"/>
            </a:solidFill>
          </a:endParaRPr>
        </a:p>
      </dgm:t>
    </dgm:pt>
    <dgm:pt modelId="{759AE41C-8386-4D6E-962F-AAF70986A1F3}" cxnId="{1C8A34C4-6E9E-475F-9EAC-6F216D54DFA9}" type="parTrans">
      <dgm:prSet/>
      <dgm:spPr/>
      <dgm:t>
        <a:bodyPr/>
        <a:lstStyle/>
        <a:p>
          <a:endParaRPr lang="zh-CN" altLang="en-US"/>
        </a:p>
      </dgm:t>
    </dgm:pt>
    <dgm:pt modelId="{8AE5B11D-48BF-4BA7-90EC-CBB0904601AB}" cxnId="{1C8A34C4-6E9E-475F-9EAC-6F216D54DFA9}" type="sibTrans">
      <dgm:prSet/>
      <dgm:spPr/>
      <dgm:t>
        <a:bodyPr/>
        <a:lstStyle/>
        <a:p>
          <a:endParaRPr lang="zh-CN" altLang="en-US"/>
        </a:p>
      </dgm:t>
    </dgm:pt>
    <dgm:pt modelId="{4519746F-F64E-4C1F-A9A4-B86A8D45220B}">
      <dgm:prSet phldrT="[文本]" custT="1"/>
      <dgm:spPr>
        <a:noFill/>
        <a:ln>
          <a:solidFill>
            <a:srgbClr val="002060"/>
          </a:solidFill>
        </a:ln>
      </dgm:spPr>
      <dgm:t>
        <a:bodyPr/>
        <a:lstStyle/>
        <a:p>
          <a:r>
            <a:rPr lang="zh-CN" altLang="en-US" sz="1800" b="1" dirty="0">
              <a:solidFill>
                <a:srgbClr val="002060"/>
              </a:solidFill>
            </a:rPr>
            <a:t>物流服务商 </a:t>
          </a:r>
          <a:r>
            <a:rPr lang="en-US" altLang="zh-CN" sz="1800" b="1" dirty="0">
              <a:solidFill>
                <a:srgbClr val="002060"/>
              </a:solidFill>
            </a:rPr>
            <a:t>logistics providers</a:t>
          </a:r>
          <a:endParaRPr lang="zh-CN" altLang="en-US" sz="1800" b="1" dirty="0">
            <a:solidFill>
              <a:srgbClr val="002060"/>
            </a:solidFill>
          </a:endParaRPr>
        </a:p>
      </dgm:t>
    </dgm:pt>
    <dgm:pt modelId="{9629DD92-57E1-42CA-81F5-671C56533AF9}" cxnId="{E0DFDF26-CF29-4A3C-8BED-B7999DF96C3A}" type="parTrans">
      <dgm:prSet/>
      <dgm:spPr/>
      <dgm:t>
        <a:bodyPr/>
        <a:lstStyle/>
        <a:p>
          <a:endParaRPr lang="zh-CN" altLang="en-US"/>
        </a:p>
      </dgm:t>
    </dgm:pt>
    <dgm:pt modelId="{C82BFCD2-8245-4502-A623-DC8F22240886}" cxnId="{E0DFDF26-CF29-4A3C-8BED-B7999DF96C3A}" type="sibTrans">
      <dgm:prSet/>
      <dgm:spPr/>
      <dgm:t>
        <a:bodyPr/>
        <a:lstStyle/>
        <a:p>
          <a:endParaRPr lang="zh-CN" altLang="en-US"/>
        </a:p>
      </dgm:t>
    </dgm:pt>
    <dgm:pt modelId="{EB74C407-ECE4-49CC-BD5D-CF429F863E66}">
      <dgm:prSet phldrT="[文本]" custT="1"/>
      <dgm:spPr>
        <a:noFill/>
        <a:ln>
          <a:solidFill>
            <a:srgbClr val="002060"/>
          </a:solidFill>
        </a:ln>
      </dgm:spPr>
      <dgm:t>
        <a:bodyPr/>
        <a:lstStyle/>
        <a:p>
          <a:r>
            <a:rPr lang="zh-CN" altLang="en-US" sz="1800" b="1" dirty="0">
              <a:solidFill>
                <a:srgbClr val="002060"/>
              </a:solidFill>
            </a:rPr>
            <a:t>支付服务商 </a:t>
          </a:r>
          <a:r>
            <a:rPr lang="en-US" altLang="zh-CN" sz="1800" b="1" dirty="0">
              <a:solidFill>
                <a:srgbClr val="002060"/>
              </a:solidFill>
            </a:rPr>
            <a:t>payment companies</a:t>
          </a:r>
          <a:endParaRPr lang="zh-CN" altLang="en-US" sz="1800" b="1" dirty="0">
            <a:solidFill>
              <a:srgbClr val="002060"/>
            </a:solidFill>
          </a:endParaRPr>
        </a:p>
      </dgm:t>
    </dgm:pt>
    <dgm:pt modelId="{5E688AB8-3A91-4BD7-8078-3BAB764318A2}" cxnId="{CF241553-5B0E-4A76-98A3-6A290130C97F}" type="parTrans">
      <dgm:prSet/>
      <dgm:spPr/>
      <dgm:t>
        <a:bodyPr/>
        <a:lstStyle/>
        <a:p>
          <a:endParaRPr lang="zh-CN" altLang="en-US"/>
        </a:p>
      </dgm:t>
    </dgm:pt>
    <dgm:pt modelId="{E7F300F1-1423-4E43-A9EA-9D0504CFF680}" cxnId="{CF241553-5B0E-4A76-98A3-6A290130C97F}" type="sibTrans">
      <dgm:prSet/>
      <dgm:spPr/>
      <dgm:t>
        <a:bodyPr/>
        <a:lstStyle/>
        <a:p>
          <a:endParaRPr lang="zh-CN" altLang="en-US"/>
        </a:p>
      </dgm:t>
    </dgm:pt>
    <dgm:pt modelId="{B3B4DC7A-8D22-4DBA-9829-5497F7C3A3EC}">
      <dgm:prSet phldrT="[文本]" custT="1"/>
      <dgm:spPr>
        <a:noFill/>
        <a:ln>
          <a:solidFill>
            <a:srgbClr val="002060"/>
          </a:solidFill>
        </a:ln>
      </dgm:spPr>
      <dgm:t>
        <a:bodyPr/>
        <a:lstStyle/>
        <a:p>
          <a:r>
            <a:rPr lang="zh-CN" altLang="en-US" sz="1800" b="1" dirty="0">
              <a:solidFill>
                <a:srgbClr val="002060"/>
              </a:solidFill>
            </a:rPr>
            <a:t>买家</a:t>
          </a:r>
          <a:r>
            <a:rPr lang="en-US" altLang="zh-CN" sz="1800" b="1" dirty="0">
              <a:solidFill>
                <a:srgbClr val="002060"/>
              </a:solidFill>
            </a:rPr>
            <a:t>on-line buyers</a:t>
          </a:r>
          <a:endParaRPr lang="zh-CN" altLang="en-US" sz="1800" b="1" dirty="0">
            <a:solidFill>
              <a:srgbClr val="002060"/>
            </a:solidFill>
          </a:endParaRPr>
        </a:p>
      </dgm:t>
    </dgm:pt>
    <dgm:pt modelId="{755F5331-82D4-41B5-8028-4AAB5A512C60}" cxnId="{FA598CEA-151A-4523-B699-47736E7E411C}" type="parTrans">
      <dgm:prSet/>
      <dgm:spPr/>
      <dgm:t>
        <a:bodyPr/>
        <a:lstStyle/>
        <a:p>
          <a:endParaRPr lang="zh-CN" altLang="en-US"/>
        </a:p>
      </dgm:t>
    </dgm:pt>
    <dgm:pt modelId="{83682BEA-40B2-42B2-BDE7-374051066316}" cxnId="{FA598CEA-151A-4523-B699-47736E7E411C}" type="sibTrans">
      <dgm:prSet/>
      <dgm:spPr/>
      <dgm:t>
        <a:bodyPr/>
        <a:lstStyle/>
        <a:p>
          <a:endParaRPr lang="zh-CN" altLang="en-US"/>
        </a:p>
      </dgm:t>
    </dgm:pt>
    <dgm:pt modelId="{1A390EC3-31E8-4385-AB4D-FBC0895B5E0B}" type="pres">
      <dgm:prSet presAssocID="{7EF272CF-F212-4D49-9DD2-5A1331EF4668}" presName="list" presStyleCnt="0">
        <dgm:presLayoutVars>
          <dgm:dir/>
          <dgm:animLvl val="lvl"/>
        </dgm:presLayoutVars>
      </dgm:prSet>
      <dgm:spPr/>
    </dgm:pt>
    <dgm:pt modelId="{542F776A-2A8C-46B7-9B77-29A7D0323B57}" type="pres">
      <dgm:prSet presAssocID="{A99A9442-5BF8-48FA-BE87-5C8733D418D4}" presName="posSpace" presStyleCnt="0"/>
      <dgm:spPr/>
    </dgm:pt>
    <dgm:pt modelId="{ACC7FD03-E192-41D7-836A-F1B997CC479B}" type="pres">
      <dgm:prSet presAssocID="{A99A9442-5BF8-48FA-BE87-5C8733D418D4}" presName="vertFlow" presStyleCnt="0"/>
      <dgm:spPr/>
    </dgm:pt>
    <dgm:pt modelId="{B6523CD0-83C4-4CA9-A495-D168D9CDBD6D}" type="pres">
      <dgm:prSet presAssocID="{A99A9442-5BF8-48FA-BE87-5C8733D418D4}" presName="topSpace" presStyleCnt="0"/>
      <dgm:spPr/>
    </dgm:pt>
    <dgm:pt modelId="{4CC047DD-F27D-495E-8702-6E2A1AF940E3}" type="pres">
      <dgm:prSet presAssocID="{A99A9442-5BF8-48FA-BE87-5C8733D418D4}" presName="firstComp" presStyleCnt="0"/>
      <dgm:spPr/>
    </dgm:pt>
    <dgm:pt modelId="{608CD5A1-AC69-44A9-952E-BC819B425F81}" type="pres">
      <dgm:prSet presAssocID="{A99A9442-5BF8-48FA-BE87-5C8733D418D4}" presName="firstChild" presStyleLbl="bgAccFollowNode1" presStyleIdx="0" presStyleCnt="10" custScaleX="221316"/>
      <dgm:spPr/>
    </dgm:pt>
    <dgm:pt modelId="{1298C380-7366-4E83-9182-1A46D7D6C4A8}" type="pres">
      <dgm:prSet presAssocID="{A99A9442-5BF8-48FA-BE87-5C8733D418D4}" presName="firstChildTx" presStyleLbl="bgAccFollowNode1" presStyleIdx="0" presStyleCnt="10">
        <dgm:presLayoutVars>
          <dgm:bulletEnabled val="1"/>
        </dgm:presLayoutVars>
      </dgm:prSet>
      <dgm:spPr/>
    </dgm:pt>
    <dgm:pt modelId="{58045B29-840A-46F9-AADE-FFA7F4904807}" type="pres">
      <dgm:prSet presAssocID="{378D4872-1B1A-4A92-B6A5-D8810D8AC7EB}" presName="comp" presStyleCnt="0"/>
      <dgm:spPr/>
    </dgm:pt>
    <dgm:pt modelId="{5771A231-27F9-4373-A81B-C7ECAB52EFFD}" type="pres">
      <dgm:prSet presAssocID="{378D4872-1B1A-4A92-B6A5-D8810D8AC7EB}" presName="child" presStyleLbl="bgAccFollowNode1" presStyleIdx="1" presStyleCnt="10" custScaleX="221316"/>
      <dgm:spPr/>
    </dgm:pt>
    <dgm:pt modelId="{B862A1D6-D74F-45F2-9104-D9AA23B57459}" type="pres">
      <dgm:prSet presAssocID="{378D4872-1B1A-4A92-B6A5-D8810D8AC7EB}" presName="childTx" presStyleLbl="bgAccFollowNode1" presStyleIdx="1" presStyleCnt="10">
        <dgm:presLayoutVars>
          <dgm:bulletEnabled val="1"/>
        </dgm:presLayoutVars>
      </dgm:prSet>
      <dgm:spPr/>
    </dgm:pt>
    <dgm:pt modelId="{47F5F414-5CDC-4703-939C-107084C050D2}" type="pres">
      <dgm:prSet presAssocID="{3F781F7B-4098-45DB-B40D-267DA4E216E9}" presName="comp" presStyleCnt="0"/>
      <dgm:spPr/>
    </dgm:pt>
    <dgm:pt modelId="{9357FEC2-22C9-4458-AC13-1AB6226ACC70}" type="pres">
      <dgm:prSet presAssocID="{3F781F7B-4098-45DB-B40D-267DA4E216E9}" presName="child" presStyleLbl="bgAccFollowNode1" presStyleIdx="2" presStyleCnt="10" custScaleX="221316"/>
      <dgm:spPr/>
    </dgm:pt>
    <dgm:pt modelId="{424064DF-5930-4C0B-BEA0-6A92A3EAAA9B}" type="pres">
      <dgm:prSet presAssocID="{3F781F7B-4098-45DB-B40D-267DA4E216E9}" presName="childTx" presStyleLbl="bgAccFollowNode1" presStyleIdx="2" presStyleCnt="10">
        <dgm:presLayoutVars>
          <dgm:bulletEnabled val="1"/>
        </dgm:presLayoutVars>
      </dgm:prSet>
      <dgm:spPr/>
    </dgm:pt>
    <dgm:pt modelId="{071559F3-05DC-41B1-A058-4BC0A0365C43}" type="pres">
      <dgm:prSet presAssocID="{09CFA074-7EFA-442E-B0E9-D2ED7131E76C}" presName="comp" presStyleCnt="0"/>
      <dgm:spPr/>
    </dgm:pt>
    <dgm:pt modelId="{A2257D4D-DBEB-429A-95F3-B59D717085F3}" type="pres">
      <dgm:prSet presAssocID="{09CFA074-7EFA-442E-B0E9-D2ED7131E76C}" presName="child" presStyleLbl="bgAccFollowNode1" presStyleIdx="3" presStyleCnt="10" custScaleX="221316"/>
      <dgm:spPr/>
    </dgm:pt>
    <dgm:pt modelId="{3122195E-9FA6-4350-AA37-FD5FECD2C25C}" type="pres">
      <dgm:prSet presAssocID="{09CFA074-7EFA-442E-B0E9-D2ED7131E76C}" presName="childTx" presStyleLbl="bgAccFollowNode1" presStyleIdx="3" presStyleCnt="10">
        <dgm:presLayoutVars>
          <dgm:bulletEnabled val="1"/>
        </dgm:presLayoutVars>
      </dgm:prSet>
      <dgm:spPr/>
    </dgm:pt>
    <dgm:pt modelId="{DDFD0F20-837B-4E7B-BE61-574594842093}" type="pres">
      <dgm:prSet presAssocID="{6747D8E2-6B8A-4826-BDB2-E95CED0BC7D3}" presName="comp" presStyleCnt="0"/>
      <dgm:spPr/>
    </dgm:pt>
    <dgm:pt modelId="{1136356D-A31F-41D0-9E7D-1F462DF30AA3}" type="pres">
      <dgm:prSet presAssocID="{6747D8E2-6B8A-4826-BDB2-E95CED0BC7D3}" presName="child" presStyleLbl="bgAccFollowNode1" presStyleIdx="4" presStyleCnt="10" custScaleX="221316"/>
      <dgm:spPr/>
    </dgm:pt>
    <dgm:pt modelId="{1B3CB935-32F0-4175-A076-DB2A978EB910}" type="pres">
      <dgm:prSet presAssocID="{6747D8E2-6B8A-4826-BDB2-E95CED0BC7D3}" presName="childTx" presStyleLbl="bgAccFollowNode1" presStyleIdx="4" presStyleCnt="10">
        <dgm:presLayoutVars>
          <dgm:bulletEnabled val="1"/>
        </dgm:presLayoutVars>
      </dgm:prSet>
      <dgm:spPr/>
    </dgm:pt>
    <dgm:pt modelId="{283D07A1-8277-4600-9475-88C219FDB26C}" type="pres">
      <dgm:prSet presAssocID="{A99A9442-5BF8-48FA-BE87-5C8733D418D4}" presName="negSpace" presStyleCnt="0"/>
      <dgm:spPr/>
    </dgm:pt>
    <dgm:pt modelId="{A8E4FF12-F861-438F-B734-85C9A6AA63BB}" type="pres">
      <dgm:prSet presAssocID="{A99A9442-5BF8-48FA-BE87-5C8733D418D4}" presName="circle" presStyleLbl="node1" presStyleIdx="0" presStyleCnt="2" custScaleX="220983" custScaleY="156946" custLinFactNeighborX="27799" custLinFactNeighborY="-20"/>
      <dgm:spPr/>
    </dgm:pt>
    <dgm:pt modelId="{0708B8EA-5684-4CDA-BDE4-FC1737B29907}" type="pres">
      <dgm:prSet presAssocID="{FEC5B388-A71E-49FB-963D-0A9FC5195395}" presName="transSpace" presStyleCnt="0"/>
      <dgm:spPr/>
    </dgm:pt>
    <dgm:pt modelId="{BF27D86E-1923-4C83-B57D-96C026C780F1}" type="pres">
      <dgm:prSet presAssocID="{D0226C4E-7653-4FC6-AA84-C43A5EE938AC}" presName="posSpace" presStyleCnt="0"/>
      <dgm:spPr/>
    </dgm:pt>
    <dgm:pt modelId="{24AE6259-9D49-4445-AA6D-C6D134DE8DFA}" type="pres">
      <dgm:prSet presAssocID="{D0226C4E-7653-4FC6-AA84-C43A5EE938AC}" presName="vertFlow" presStyleCnt="0"/>
      <dgm:spPr/>
    </dgm:pt>
    <dgm:pt modelId="{5EF82FB2-03E4-4079-AFB2-50C7839C061A}" type="pres">
      <dgm:prSet presAssocID="{D0226C4E-7653-4FC6-AA84-C43A5EE938AC}" presName="topSpace" presStyleCnt="0"/>
      <dgm:spPr/>
    </dgm:pt>
    <dgm:pt modelId="{FADDFE3E-17F2-4D76-B877-B3D337750E6C}" type="pres">
      <dgm:prSet presAssocID="{D0226C4E-7653-4FC6-AA84-C43A5EE938AC}" presName="firstComp" presStyleCnt="0"/>
      <dgm:spPr/>
    </dgm:pt>
    <dgm:pt modelId="{7C3E1BB3-DF90-402E-981D-5CAAF930F5BF}" type="pres">
      <dgm:prSet presAssocID="{D0226C4E-7653-4FC6-AA84-C43A5EE938AC}" presName="firstChild" presStyleLbl="bgAccFollowNode1" presStyleIdx="5" presStyleCnt="10" custScaleX="221316"/>
      <dgm:spPr/>
    </dgm:pt>
    <dgm:pt modelId="{1797BD64-B83F-432B-B4E2-33A57DD3FE0D}" type="pres">
      <dgm:prSet presAssocID="{D0226C4E-7653-4FC6-AA84-C43A5EE938AC}" presName="firstChildTx" presStyleLbl="bgAccFollowNode1" presStyleIdx="5" presStyleCnt="10">
        <dgm:presLayoutVars>
          <dgm:bulletEnabled val="1"/>
        </dgm:presLayoutVars>
      </dgm:prSet>
      <dgm:spPr/>
    </dgm:pt>
    <dgm:pt modelId="{00875D1C-F222-45D1-8A1B-10A2BF2AE5E8}" type="pres">
      <dgm:prSet presAssocID="{7E79EC25-BD1B-4FAB-8004-CA1DD7194674}" presName="comp" presStyleCnt="0"/>
      <dgm:spPr/>
    </dgm:pt>
    <dgm:pt modelId="{F3E2F505-4C5E-41ED-A709-C1FFE1A74E5F}" type="pres">
      <dgm:prSet presAssocID="{7E79EC25-BD1B-4FAB-8004-CA1DD7194674}" presName="child" presStyleLbl="bgAccFollowNode1" presStyleIdx="6" presStyleCnt="10" custScaleX="221316"/>
      <dgm:spPr/>
    </dgm:pt>
    <dgm:pt modelId="{5375B3F1-3895-48AF-833A-437B52F76B38}" type="pres">
      <dgm:prSet presAssocID="{7E79EC25-BD1B-4FAB-8004-CA1DD7194674}" presName="childTx" presStyleLbl="bgAccFollowNode1" presStyleIdx="6" presStyleCnt="10">
        <dgm:presLayoutVars>
          <dgm:bulletEnabled val="1"/>
        </dgm:presLayoutVars>
      </dgm:prSet>
      <dgm:spPr/>
    </dgm:pt>
    <dgm:pt modelId="{6A08BFB1-9225-4D3D-911C-89E19118813E}" type="pres">
      <dgm:prSet presAssocID="{4519746F-F64E-4C1F-A9A4-B86A8D45220B}" presName="comp" presStyleCnt="0"/>
      <dgm:spPr/>
    </dgm:pt>
    <dgm:pt modelId="{CB849174-26D8-4AE8-813A-3EFCE4283DC1}" type="pres">
      <dgm:prSet presAssocID="{4519746F-F64E-4C1F-A9A4-B86A8D45220B}" presName="child" presStyleLbl="bgAccFollowNode1" presStyleIdx="7" presStyleCnt="10" custScaleX="221316"/>
      <dgm:spPr/>
    </dgm:pt>
    <dgm:pt modelId="{3660FF33-A243-4B56-A66D-0E96DFBB7B2B}" type="pres">
      <dgm:prSet presAssocID="{4519746F-F64E-4C1F-A9A4-B86A8D45220B}" presName="childTx" presStyleLbl="bgAccFollowNode1" presStyleIdx="7" presStyleCnt="10">
        <dgm:presLayoutVars>
          <dgm:bulletEnabled val="1"/>
        </dgm:presLayoutVars>
      </dgm:prSet>
      <dgm:spPr/>
    </dgm:pt>
    <dgm:pt modelId="{D26D1E29-E7AF-4588-93C0-19BAFC4BC588}" type="pres">
      <dgm:prSet presAssocID="{EB74C407-ECE4-49CC-BD5D-CF429F863E66}" presName="comp" presStyleCnt="0"/>
      <dgm:spPr/>
    </dgm:pt>
    <dgm:pt modelId="{BA737082-02F4-4A8F-9189-608206C44C3C}" type="pres">
      <dgm:prSet presAssocID="{EB74C407-ECE4-49CC-BD5D-CF429F863E66}" presName="child" presStyleLbl="bgAccFollowNode1" presStyleIdx="8" presStyleCnt="10" custScaleX="221316"/>
      <dgm:spPr/>
    </dgm:pt>
    <dgm:pt modelId="{7642D509-C54F-4D6F-8771-040F4E7B9417}" type="pres">
      <dgm:prSet presAssocID="{EB74C407-ECE4-49CC-BD5D-CF429F863E66}" presName="childTx" presStyleLbl="bgAccFollowNode1" presStyleIdx="8" presStyleCnt="10">
        <dgm:presLayoutVars>
          <dgm:bulletEnabled val="1"/>
        </dgm:presLayoutVars>
      </dgm:prSet>
      <dgm:spPr/>
    </dgm:pt>
    <dgm:pt modelId="{7C076441-CFD2-40E2-AFEE-20DFF60B379E}" type="pres">
      <dgm:prSet presAssocID="{B3B4DC7A-8D22-4DBA-9829-5497F7C3A3EC}" presName="comp" presStyleCnt="0"/>
      <dgm:spPr/>
    </dgm:pt>
    <dgm:pt modelId="{E6022F8C-7982-428B-BBC7-629F8BF6DB76}" type="pres">
      <dgm:prSet presAssocID="{B3B4DC7A-8D22-4DBA-9829-5497F7C3A3EC}" presName="child" presStyleLbl="bgAccFollowNode1" presStyleIdx="9" presStyleCnt="10" custScaleX="221316"/>
      <dgm:spPr/>
    </dgm:pt>
    <dgm:pt modelId="{246C5F1A-9ECB-4FDA-AEAE-61DDC848130C}" type="pres">
      <dgm:prSet presAssocID="{B3B4DC7A-8D22-4DBA-9829-5497F7C3A3EC}" presName="childTx" presStyleLbl="bgAccFollowNode1" presStyleIdx="9" presStyleCnt="10">
        <dgm:presLayoutVars>
          <dgm:bulletEnabled val="1"/>
        </dgm:presLayoutVars>
      </dgm:prSet>
      <dgm:spPr/>
    </dgm:pt>
    <dgm:pt modelId="{F0F2CD43-A849-4D05-9F41-F2775CDC5283}" type="pres">
      <dgm:prSet presAssocID="{D0226C4E-7653-4FC6-AA84-C43A5EE938AC}" presName="negSpace" presStyleCnt="0"/>
      <dgm:spPr/>
    </dgm:pt>
    <dgm:pt modelId="{13A3C845-6002-4215-8EB1-E760C2D995C5}" type="pres">
      <dgm:prSet presAssocID="{D0226C4E-7653-4FC6-AA84-C43A5EE938AC}" presName="circle" presStyleLbl="node1" presStyleIdx="1" presStyleCnt="2" custScaleX="220983" custScaleY="156946" custLinFactNeighborX="15684" custLinFactNeighborY="-20"/>
      <dgm:spPr/>
    </dgm:pt>
  </dgm:ptLst>
  <dgm:cxnLst>
    <dgm:cxn modelId="{C1D81F0C-8CD2-4CF3-9A45-195F662E312A}" srcId="{D0226C4E-7653-4FC6-AA84-C43A5EE938AC}" destId="{7E13D9A6-D713-4E2E-9A54-39999820CB05}" srcOrd="0" destOrd="0" parTransId="{2A47662B-48C1-4BB7-BBDC-9FDEDC17C996}" sibTransId="{2DD887AA-AE9A-4485-8866-C86FA0B116B3}"/>
    <dgm:cxn modelId="{E607FA10-5361-4EA6-99D1-70CEBC9531C1}" type="presOf" srcId="{F40E4C1C-74F4-4D24-ADFB-EFA01D2C01A0}" destId="{1298C380-7366-4E83-9182-1A46D7D6C4A8}" srcOrd="1" destOrd="0" presId="urn:microsoft.com/office/officeart/2005/8/layout/hList9"/>
    <dgm:cxn modelId="{25767C12-F0DD-4E87-A4B3-C219730094D8}" srcId="{A99A9442-5BF8-48FA-BE87-5C8733D418D4}" destId="{6747D8E2-6B8A-4826-BDB2-E95CED0BC7D3}" srcOrd="4" destOrd="0" parTransId="{DE6BED7E-007F-4E05-A3FE-668294419154}" sibTransId="{7719DDC3-D893-4B58-A590-BA27089F780A}"/>
    <dgm:cxn modelId="{D7FF9E17-CC42-4F4D-A980-BA61A51E2819}" type="presOf" srcId="{EB74C407-ECE4-49CC-BD5D-CF429F863E66}" destId="{BA737082-02F4-4A8F-9189-608206C44C3C}" srcOrd="0" destOrd="0" presId="urn:microsoft.com/office/officeart/2005/8/layout/hList9"/>
    <dgm:cxn modelId="{B2C4EA1A-F9BC-4D15-9324-56FFC34633B4}" type="presOf" srcId="{6747D8E2-6B8A-4826-BDB2-E95CED0BC7D3}" destId="{1B3CB935-32F0-4175-A076-DB2A978EB910}" srcOrd="1" destOrd="0" presId="urn:microsoft.com/office/officeart/2005/8/layout/hList9"/>
    <dgm:cxn modelId="{A1AE421E-388B-4DFA-88E5-0E02C7E7796F}" type="presOf" srcId="{7E13D9A6-D713-4E2E-9A54-39999820CB05}" destId="{1797BD64-B83F-432B-B4E2-33A57DD3FE0D}" srcOrd="1" destOrd="0" presId="urn:microsoft.com/office/officeart/2005/8/layout/hList9"/>
    <dgm:cxn modelId="{B924C520-27B6-4B2F-B22B-C1FD584CF69C}" srcId="{A99A9442-5BF8-48FA-BE87-5C8733D418D4}" destId="{09CFA074-7EFA-442E-B0E9-D2ED7131E76C}" srcOrd="3" destOrd="0" parTransId="{C36B18E5-C71F-439F-B53A-8B9F4CC468B8}" sibTransId="{7D5C8C20-0AA0-4C9F-A68E-9C9964F845CE}"/>
    <dgm:cxn modelId="{E0DFDF26-CF29-4A3C-8BED-B7999DF96C3A}" srcId="{D0226C4E-7653-4FC6-AA84-C43A5EE938AC}" destId="{4519746F-F64E-4C1F-A9A4-B86A8D45220B}" srcOrd="2" destOrd="0" parTransId="{9629DD92-57E1-42CA-81F5-671C56533AF9}" sibTransId="{C82BFCD2-8245-4502-A623-DC8F22240886}"/>
    <dgm:cxn modelId="{88EAD02A-0767-4522-A1ED-3F09A5D38961}" type="presOf" srcId="{7E13D9A6-D713-4E2E-9A54-39999820CB05}" destId="{7C3E1BB3-DF90-402E-981D-5CAAF930F5BF}" srcOrd="0" destOrd="0" presId="urn:microsoft.com/office/officeart/2005/8/layout/hList9"/>
    <dgm:cxn modelId="{77E08C38-0438-49C9-9A84-8F76A7118F13}" type="presOf" srcId="{4519746F-F64E-4C1F-A9A4-B86A8D45220B}" destId="{CB849174-26D8-4AE8-813A-3EFCE4283DC1}" srcOrd="0" destOrd="0" presId="urn:microsoft.com/office/officeart/2005/8/layout/hList9"/>
    <dgm:cxn modelId="{AD828739-9906-42C8-B4E9-D2B2162060E2}" type="presOf" srcId="{B3B4DC7A-8D22-4DBA-9829-5497F7C3A3EC}" destId="{246C5F1A-9ECB-4FDA-AEAE-61DDC848130C}" srcOrd="1" destOrd="0" presId="urn:microsoft.com/office/officeart/2005/8/layout/hList9"/>
    <dgm:cxn modelId="{F957575C-97C6-4F60-8E2D-4599E0F79245}" type="presOf" srcId="{3F781F7B-4098-45DB-B40D-267DA4E216E9}" destId="{424064DF-5930-4C0B-BEA0-6A92A3EAAA9B}" srcOrd="1" destOrd="0" presId="urn:microsoft.com/office/officeart/2005/8/layout/hList9"/>
    <dgm:cxn modelId="{4C550A61-73FD-44D2-97F1-8EFEFD3413CA}" srcId="{A99A9442-5BF8-48FA-BE87-5C8733D418D4}" destId="{3F781F7B-4098-45DB-B40D-267DA4E216E9}" srcOrd="2" destOrd="0" parTransId="{02CBCDA9-48A5-4D18-A002-15F7218FF439}" sibTransId="{93AD43DB-C288-4B66-9EDE-C4939E8C0445}"/>
    <dgm:cxn modelId="{99BA7D45-8642-464E-98D1-5E8FB119A4E5}" srcId="{7EF272CF-F212-4D49-9DD2-5A1331EF4668}" destId="{D0226C4E-7653-4FC6-AA84-C43A5EE938AC}" srcOrd="1" destOrd="0" parTransId="{A9A030F7-CADD-4E3C-871A-B84682C26770}" sibTransId="{8B0E812F-AEB3-4CF4-9DFD-C184D59372B4}"/>
    <dgm:cxn modelId="{5A7D9045-0645-4BD6-9CD6-AA5BB81C9588}" type="presOf" srcId="{3F781F7B-4098-45DB-B40D-267DA4E216E9}" destId="{9357FEC2-22C9-4458-AC13-1AB6226ACC70}" srcOrd="0" destOrd="0" presId="urn:microsoft.com/office/officeart/2005/8/layout/hList9"/>
    <dgm:cxn modelId="{420BC566-B0F6-430A-8385-1F7CBF08E7C0}" type="presOf" srcId="{09CFA074-7EFA-442E-B0E9-D2ED7131E76C}" destId="{3122195E-9FA6-4350-AA37-FD5FECD2C25C}" srcOrd="1" destOrd="0" presId="urn:microsoft.com/office/officeart/2005/8/layout/hList9"/>
    <dgm:cxn modelId="{89705751-ADA8-424D-ACB7-D665E9D36830}" type="presOf" srcId="{EB74C407-ECE4-49CC-BD5D-CF429F863E66}" destId="{7642D509-C54F-4D6F-8771-040F4E7B9417}" srcOrd="1" destOrd="0" presId="urn:microsoft.com/office/officeart/2005/8/layout/hList9"/>
    <dgm:cxn modelId="{CF241553-5B0E-4A76-98A3-6A290130C97F}" srcId="{D0226C4E-7653-4FC6-AA84-C43A5EE938AC}" destId="{EB74C407-ECE4-49CC-BD5D-CF429F863E66}" srcOrd="3" destOrd="0" parTransId="{5E688AB8-3A91-4BD7-8078-3BAB764318A2}" sibTransId="{E7F300F1-1423-4E43-A9EA-9D0504CFF680}"/>
    <dgm:cxn modelId="{89452974-DEE6-4B2B-91A7-1942ABBE0CF3}" type="presOf" srcId="{378D4872-1B1A-4A92-B6A5-D8810D8AC7EB}" destId="{5771A231-27F9-4373-A81B-C7ECAB52EFFD}" srcOrd="0" destOrd="0" presId="urn:microsoft.com/office/officeart/2005/8/layout/hList9"/>
    <dgm:cxn modelId="{08234857-DBAD-4F11-8463-03FD65F66FE7}" type="presOf" srcId="{B3B4DC7A-8D22-4DBA-9829-5497F7C3A3EC}" destId="{E6022F8C-7982-428B-BBC7-629F8BF6DB76}" srcOrd="0" destOrd="0" presId="urn:microsoft.com/office/officeart/2005/8/layout/hList9"/>
    <dgm:cxn modelId="{837DE77D-C499-4CED-8DBC-94DD89A35DC3}" type="presOf" srcId="{7E79EC25-BD1B-4FAB-8004-CA1DD7194674}" destId="{5375B3F1-3895-48AF-833A-437B52F76B38}" srcOrd="1" destOrd="0" presId="urn:microsoft.com/office/officeart/2005/8/layout/hList9"/>
    <dgm:cxn modelId="{F2525C83-750A-4FA5-83A3-19A3F8D7EBBC}" type="presOf" srcId="{09CFA074-7EFA-442E-B0E9-D2ED7131E76C}" destId="{A2257D4D-DBEB-429A-95F3-B59D717085F3}" srcOrd="0" destOrd="0" presId="urn:microsoft.com/office/officeart/2005/8/layout/hList9"/>
    <dgm:cxn modelId="{D4E37D8A-F01F-4AF4-B249-E9AB62EC6F86}" type="presOf" srcId="{A99A9442-5BF8-48FA-BE87-5C8733D418D4}" destId="{A8E4FF12-F861-438F-B734-85C9A6AA63BB}" srcOrd="0" destOrd="0" presId="urn:microsoft.com/office/officeart/2005/8/layout/hList9"/>
    <dgm:cxn modelId="{F10CBD8A-E31D-4C5F-90B2-43D956BBC9F7}" type="presOf" srcId="{7EF272CF-F212-4D49-9DD2-5A1331EF4668}" destId="{1A390EC3-31E8-4385-AB4D-FBC0895B5E0B}" srcOrd="0" destOrd="0" presId="urn:microsoft.com/office/officeart/2005/8/layout/hList9"/>
    <dgm:cxn modelId="{E4A88B98-0501-4C18-A962-DED10B508B29}" srcId="{A99A9442-5BF8-48FA-BE87-5C8733D418D4}" destId="{378D4872-1B1A-4A92-B6A5-D8810D8AC7EB}" srcOrd="1" destOrd="0" parTransId="{C7C2507D-9D68-485A-BA72-366C8C78F423}" sibTransId="{BF55B6C8-68C5-4CEF-8663-E3192233F002}"/>
    <dgm:cxn modelId="{9D83359F-094B-4F1C-A793-F7014F59BC96}" srcId="{7EF272CF-F212-4D49-9DD2-5A1331EF4668}" destId="{A99A9442-5BF8-48FA-BE87-5C8733D418D4}" srcOrd="0" destOrd="0" parTransId="{B36863E1-6764-4BE0-B08E-2E170FCD6C91}" sibTransId="{FEC5B388-A71E-49FB-963D-0A9FC5195395}"/>
    <dgm:cxn modelId="{070B79A2-D5A5-4BA4-AE5A-D7A9BD2B1EAF}" type="presOf" srcId="{4519746F-F64E-4C1F-A9A4-B86A8D45220B}" destId="{3660FF33-A243-4B56-A66D-0E96DFBB7B2B}" srcOrd="1" destOrd="0" presId="urn:microsoft.com/office/officeart/2005/8/layout/hList9"/>
    <dgm:cxn modelId="{DFEB02C0-0FA1-41ED-B89A-E726E1C461AC}" type="presOf" srcId="{F40E4C1C-74F4-4D24-ADFB-EFA01D2C01A0}" destId="{608CD5A1-AC69-44A9-952E-BC819B425F81}" srcOrd="0" destOrd="0" presId="urn:microsoft.com/office/officeart/2005/8/layout/hList9"/>
    <dgm:cxn modelId="{1875ADC2-B434-4564-86FD-0A56DA67275B}" srcId="{A99A9442-5BF8-48FA-BE87-5C8733D418D4}" destId="{F40E4C1C-74F4-4D24-ADFB-EFA01D2C01A0}" srcOrd="0" destOrd="0" parTransId="{2EB3FA9A-B1D4-4FF4-B6EE-10CC4277F986}" sibTransId="{57467D7A-B1B5-4FBB-86FE-2951574C42AC}"/>
    <dgm:cxn modelId="{1C8A34C4-6E9E-475F-9EAC-6F216D54DFA9}" srcId="{D0226C4E-7653-4FC6-AA84-C43A5EE938AC}" destId="{7E79EC25-BD1B-4FAB-8004-CA1DD7194674}" srcOrd="1" destOrd="0" parTransId="{759AE41C-8386-4D6E-962F-AAF70986A1F3}" sibTransId="{8AE5B11D-48BF-4BA7-90EC-CBB0904601AB}"/>
    <dgm:cxn modelId="{78F078C7-3291-411D-BA04-882534BFD9A5}" type="presOf" srcId="{6747D8E2-6B8A-4826-BDB2-E95CED0BC7D3}" destId="{1136356D-A31F-41D0-9E7D-1F462DF30AA3}" srcOrd="0" destOrd="0" presId="urn:microsoft.com/office/officeart/2005/8/layout/hList9"/>
    <dgm:cxn modelId="{2FF5ECDD-3027-4626-9EED-7D8299F9993B}" type="presOf" srcId="{7E79EC25-BD1B-4FAB-8004-CA1DD7194674}" destId="{F3E2F505-4C5E-41ED-A709-C1FFE1A74E5F}" srcOrd="0" destOrd="0" presId="urn:microsoft.com/office/officeart/2005/8/layout/hList9"/>
    <dgm:cxn modelId="{FA598CEA-151A-4523-B699-47736E7E411C}" srcId="{D0226C4E-7653-4FC6-AA84-C43A5EE938AC}" destId="{B3B4DC7A-8D22-4DBA-9829-5497F7C3A3EC}" srcOrd="4" destOrd="0" parTransId="{755F5331-82D4-41B5-8028-4AAB5A512C60}" sibTransId="{83682BEA-40B2-42B2-BDE7-374051066316}"/>
    <dgm:cxn modelId="{91CA6FF6-D6C7-44A2-BF0A-FE1920ACC679}" type="presOf" srcId="{D0226C4E-7653-4FC6-AA84-C43A5EE938AC}" destId="{13A3C845-6002-4215-8EB1-E760C2D995C5}" srcOrd="0" destOrd="0" presId="urn:microsoft.com/office/officeart/2005/8/layout/hList9"/>
    <dgm:cxn modelId="{B88FDDFC-0BD4-4FF1-9E56-031DA8662FD2}" type="presOf" srcId="{378D4872-1B1A-4A92-B6A5-D8810D8AC7EB}" destId="{B862A1D6-D74F-45F2-9104-D9AA23B57459}" srcOrd="1" destOrd="0" presId="urn:microsoft.com/office/officeart/2005/8/layout/hList9"/>
    <dgm:cxn modelId="{F16BCD6B-D639-461C-9D9B-0AA859F03E0B}" type="presParOf" srcId="{1A390EC3-31E8-4385-AB4D-FBC0895B5E0B}" destId="{542F776A-2A8C-46B7-9B77-29A7D0323B57}" srcOrd="0" destOrd="0" presId="urn:microsoft.com/office/officeart/2005/8/layout/hList9"/>
    <dgm:cxn modelId="{D4345D9C-1012-46D8-A472-7720BCA870F9}" type="presParOf" srcId="{1A390EC3-31E8-4385-AB4D-FBC0895B5E0B}" destId="{ACC7FD03-E192-41D7-836A-F1B997CC479B}" srcOrd="1" destOrd="0" presId="urn:microsoft.com/office/officeart/2005/8/layout/hList9"/>
    <dgm:cxn modelId="{9E68241C-19D1-4437-AAF0-C2A5B2C5E089}" type="presParOf" srcId="{ACC7FD03-E192-41D7-836A-F1B997CC479B}" destId="{B6523CD0-83C4-4CA9-A495-D168D9CDBD6D}" srcOrd="0" destOrd="0" presId="urn:microsoft.com/office/officeart/2005/8/layout/hList9"/>
    <dgm:cxn modelId="{A4696932-04A7-4CD2-801E-9FAC80679B6D}" type="presParOf" srcId="{ACC7FD03-E192-41D7-836A-F1B997CC479B}" destId="{4CC047DD-F27D-495E-8702-6E2A1AF940E3}" srcOrd="1" destOrd="0" presId="urn:microsoft.com/office/officeart/2005/8/layout/hList9"/>
    <dgm:cxn modelId="{84B7983A-61E6-4224-9A95-5E474C5CA5B8}" type="presParOf" srcId="{4CC047DD-F27D-495E-8702-6E2A1AF940E3}" destId="{608CD5A1-AC69-44A9-952E-BC819B425F81}" srcOrd="0" destOrd="0" presId="urn:microsoft.com/office/officeart/2005/8/layout/hList9"/>
    <dgm:cxn modelId="{A3F5F8F8-87AD-4886-885A-67ED0E791386}" type="presParOf" srcId="{4CC047DD-F27D-495E-8702-6E2A1AF940E3}" destId="{1298C380-7366-4E83-9182-1A46D7D6C4A8}" srcOrd="1" destOrd="0" presId="urn:microsoft.com/office/officeart/2005/8/layout/hList9"/>
    <dgm:cxn modelId="{869B1D0C-7E33-4F4F-A80A-AB2525B91B94}" type="presParOf" srcId="{ACC7FD03-E192-41D7-836A-F1B997CC479B}" destId="{58045B29-840A-46F9-AADE-FFA7F4904807}" srcOrd="2" destOrd="0" presId="urn:microsoft.com/office/officeart/2005/8/layout/hList9"/>
    <dgm:cxn modelId="{00E61C39-E904-47F7-A2E2-0DD70EDF18AE}" type="presParOf" srcId="{58045B29-840A-46F9-AADE-FFA7F4904807}" destId="{5771A231-27F9-4373-A81B-C7ECAB52EFFD}" srcOrd="0" destOrd="0" presId="urn:microsoft.com/office/officeart/2005/8/layout/hList9"/>
    <dgm:cxn modelId="{470D1095-8659-4CD3-88A9-3C97DB395C25}" type="presParOf" srcId="{58045B29-840A-46F9-AADE-FFA7F4904807}" destId="{B862A1D6-D74F-45F2-9104-D9AA23B57459}" srcOrd="1" destOrd="0" presId="urn:microsoft.com/office/officeart/2005/8/layout/hList9"/>
    <dgm:cxn modelId="{B54BD3D2-3CAC-4123-9BBB-E7A556B38C3A}" type="presParOf" srcId="{ACC7FD03-E192-41D7-836A-F1B997CC479B}" destId="{47F5F414-5CDC-4703-939C-107084C050D2}" srcOrd="3" destOrd="0" presId="urn:microsoft.com/office/officeart/2005/8/layout/hList9"/>
    <dgm:cxn modelId="{D3F98C40-D2E3-48B0-AE13-D43EDD5E0AE8}" type="presParOf" srcId="{47F5F414-5CDC-4703-939C-107084C050D2}" destId="{9357FEC2-22C9-4458-AC13-1AB6226ACC70}" srcOrd="0" destOrd="0" presId="urn:microsoft.com/office/officeart/2005/8/layout/hList9"/>
    <dgm:cxn modelId="{1BF86087-2089-444D-8438-4D667151FB33}" type="presParOf" srcId="{47F5F414-5CDC-4703-939C-107084C050D2}" destId="{424064DF-5930-4C0B-BEA0-6A92A3EAAA9B}" srcOrd="1" destOrd="0" presId="urn:microsoft.com/office/officeart/2005/8/layout/hList9"/>
    <dgm:cxn modelId="{D2DB2312-C4A0-4F98-87DE-B2672AC4CC3A}" type="presParOf" srcId="{ACC7FD03-E192-41D7-836A-F1B997CC479B}" destId="{071559F3-05DC-41B1-A058-4BC0A0365C43}" srcOrd="4" destOrd="0" presId="urn:microsoft.com/office/officeart/2005/8/layout/hList9"/>
    <dgm:cxn modelId="{30DFF9F3-65AC-4FA9-B7A6-24FC8F920471}" type="presParOf" srcId="{071559F3-05DC-41B1-A058-4BC0A0365C43}" destId="{A2257D4D-DBEB-429A-95F3-B59D717085F3}" srcOrd="0" destOrd="0" presId="urn:microsoft.com/office/officeart/2005/8/layout/hList9"/>
    <dgm:cxn modelId="{EAB9CE59-4174-4BF2-B0DF-FC0AE3222B60}" type="presParOf" srcId="{071559F3-05DC-41B1-A058-4BC0A0365C43}" destId="{3122195E-9FA6-4350-AA37-FD5FECD2C25C}" srcOrd="1" destOrd="0" presId="urn:microsoft.com/office/officeart/2005/8/layout/hList9"/>
    <dgm:cxn modelId="{210780E5-5025-48CB-8984-FA253F0B8879}" type="presParOf" srcId="{ACC7FD03-E192-41D7-836A-F1B997CC479B}" destId="{DDFD0F20-837B-4E7B-BE61-574594842093}" srcOrd="5" destOrd="0" presId="urn:microsoft.com/office/officeart/2005/8/layout/hList9"/>
    <dgm:cxn modelId="{FBABBF3F-2200-416F-B84B-0B052960F3DA}" type="presParOf" srcId="{DDFD0F20-837B-4E7B-BE61-574594842093}" destId="{1136356D-A31F-41D0-9E7D-1F462DF30AA3}" srcOrd="0" destOrd="0" presId="urn:microsoft.com/office/officeart/2005/8/layout/hList9"/>
    <dgm:cxn modelId="{CF95CE03-0ECE-4962-BECA-18927747DCF1}" type="presParOf" srcId="{DDFD0F20-837B-4E7B-BE61-574594842093}" destId="{1B3CB935-32F0-4175-A076-DB2A978EB910}" srcOrd="1" destOrd="0" presId="urn:microsoft.com/office/officeart/2005/8/layout/hList9"/>
    <dgm:cxn modelId="{005D1513-E50F-4ADC-B198-A045D8843129}" type="presParOf" srcId="{1A390EC3-31E8-4385-AB4D-FBC0895B5E0B}" destId="{283D07A1-8277-4600-9475-88C219FDB26C}" srcOrd="2" destOrd="0" presId="urn:microsoft.com/office/officeart/2005/8/layout/hList9"/>
    <dgm:cxn modelId="{DDEA2629-8AEF-41DA-9570-AF3A75FEA5EC}" type="presParOf" srcId="{1A390EC3-31E8-4385-AB4D-FBC0895B5E0B}" destId="{A8E4FF12-F861-438F-B734-85C9A6AA63BB}" srcOrd="3" destOrd="0" presId="urn:microsoft.com/office/officeart/2005/8/layout/hList9"/>
    <dgm:cxn modelId="{2EE33482-F39B-4E7C-BBE7-1EE293FCB3BF}" type="presParOf" srcId="{1A390EC3-31E8-4385-AB4D-FBC0895B5E0B}" destId="{0708B8EA-5684-4CDA-BDE4-FC1737B29907}" srcOrd="4" destOrd="0" presId="urn:microsoft.com/office/officeart/2005/8/layout/hList9"/>
    <dgm:cxn modelId="{62C2BC4A-B241-44BE-A51C-BBB5910AC97B}" type="presParOf" srcId="{1A390EC3-31E8-4385-AB4D-FBC0895B5E0B}" destId="{BF27D86E-1923-4C83-B57D-96C026C780F1}" srcOrd="5" destOrd="0" presId="urn:microsoft.com/office/officeart/2005/8/layout/hList9"/>
    <dgm:cxn modelId="{9EF115AA-1AA0-4E3F-B06C-6D1E55F0C4B0}" type="presParOf" srcId="{1A390EC3-31E8-4385-AB4D-FBC0895B5E0B}" destId="{24AE6259-9D49-4445-AA6D-C6D134DE8DFA}" srcOrd="6" destOrd="0" presId="urn:microsoft.com/office/officeart/2005/8/layout/hList9"/>
    <dgm:cxn modelId="{E25298CB-0E52-4DAB-845C-1925F815E04F}" type="presParOf" srcId="{24AE6259-9D49-4445-AA6D-C6D134DE8DFA}" destId="{5EF82FB2-03E4-4079-AFB2-50C7839C061A}" srcOrd="0" destOrd="0" presId="urn:microsoft.com/office/officeart/2005/8/layout/hList9"/>
    <dgm:cxn modelId="{B26E2BC2-E402-4236-87E1-D59F43442341}" type="presParOf" srcId="{24AE6259-9D49-4445-AA6D-C6D134DE8DFA}" destId="{FADDFE3E-17F2-4D76-B877-B3D337750E6C}" srcOrd="1" destOrd="0" presId="urn:microsoft.com/office/officeart/2005/8/layout/hList9"/>
    <dgm:cxn modelId="{5557A19A-F5F7-4C2F-A436-4782D315D395}" type="presParOf" srcId="{FADDFE3E-17F2-4D76-B877-B3D337750E6C}" destId="{7C3E1BB3-DF90-402E-981D-5CAAF930F5BF}" srcOrd="0" destOrd="0" presId="urn:microsoft.com/office/officeart/2005/8/layout/hList9"/>
    <dgm:cxn modelId="{EC198057-B618-4262-9BE1-533D45C5422D}" type="presParOf" srcId="{FADDFE3E-17F2-4D76-B877-B3D337750E6C}" destId="{1797BD64-B83F-432B-B4E2-33A57DD3FE0D}" srcOrd="1" destOrd="0" presId="urn:microsoft.com/office/officeart/2005/8/layout/hList9"/>
    <dgm:cxn modelId="{F068DAB4-91F9-4736-9567-971CC351AA84}" type="presParOf" srcId="{24AE6259-9D49-4445-AA6D-C6D134DE8DFA}" destId="{00875D1C-F222-45D1-8A1B-10A2BF2AE5E8}" srcOrd="2" destOrd="0" presId="urn:microsoft.com/office/officeart/2005/8/layout/hList9"/>
    <dgm:cxn modelId="{C9664A5F-38EE-450D-B72D-DB8F72459596}" type="presParOf" srcId="{00875D1C-F222-45D1-8A1B-10A2BF2AE5E8}" destId="{F3E2F505-4C5E-41ED-A709-C1FFE1A74E5F}" srcOrd="0" destOrd="0" presId="urn:microsoft.com/office/officeart/2005/8/layout/hList9"/>
    <dgm:cxn modelId="{71AE889A-3509-41C1-A0A1-CAF92FB52E9A}" type="presParOf" srcId="{00875D1C-F222-45D1-8A1B-10A2BF2AE5E8}" destId="{5375B3F1-3895-48AF-833A-437B52F76B38}" srcOrd="1" destOrd="0" presId="urn:microsoft.com/office/officeart/2005/8/layout/hList9"/>
    <dgm:cxn modelId="{6E7302CC-53A7-4EF5-96C9-08B108005EE0}" type="presParOf" srcId="{24AE6259-9D49-4445-AA6D-C6D134DE8DFA}" destId="{6A08BFB1-9225-4D3D-911C-89E19118813E}" srcOrd="3" destOrd="0" presId="urn:microsoft.com/office/officeart/2005/8/layout/hList9"/>
    <dgm:cxn modelId="{957AA4E5-D3A7-4C6A-A2A2-3D87FB8C2B2E}" type="presParOf" srcId="{6A08BFB1-9225-4D3D-911C-89E19118813E}" destId="{CB849174-26D8-4AE8-813A-3EFCE4283DC1}" srcOrd="0" destOrd="0" presId="urn:microsoft.com/office/officeart/2005/8/layout/hList9"/>
    <dgm:cxn modelId="{EB2BC152-8E14-454A-A9F5-5CB968D41826}" type="presParOf" srcId="{6A08BFB1-9225-4D3D-911C-89E19118813E}" destId="{3660FF33-A243-4B56-A66D-0E96DFBB7B2B}" srcOrd="1" destOrd="0" presId="urn:microsoft.com/office/officeart/2005/8/layout/hList9"/>
    <dgm:cxn modelId="{0D9D5AC4-A5DD-4E51-99AF-3926022F110C}" type="presParOf" srcId="{24AE6259-9D49-4445-AA6D-C6D134DE8DFA}" destId="{D26D1E29-E7AF-4588-93C0-19BAFC4BC588}" srcOrd="4" destOrd="0" presId="urn:microsoft.com/office/officeart/2005/8/layout/hList9"/>
    <dgm:cxn modelId="{CC0B3AF2-EE28-494A-9345-C64992D7B254}" type="presParOf" srcId="{D26D1E29-E7AF-4588-93C0-19BAFC4BC588}" destId="{BA737082-02F4-4A8F-9189-608206C44C3C}" srcOrd="0" destOrd="0" presId="urn:microsoft.com/office/officeart/2005/8/layout/hList9"/>
    <dgm:cxn modelId="{47BEAD1E-D20F-4EB4-B2CC-F3FCDFF04537}" type="presParOf" srcId="{D26D1E29-E7AF-4588-93C0-19BAFC4BC588}" destId="{7642D509-C54F-4D6F-8771-040F4E7B9417}" srcOrd="1" destOrd="0" presId="urn:microsoft.com/office/officeart/2005/8/layout/hList9"/>
    <dgm:cxn modelId="{CF6CADEA-5E7F-40D9-8B90-B93D8B7030EF}" type="presParOf" srcId="{24AE6259-9D49-4445-AA6D-C6D134DE8DFA}" destId="{7C076441-CFD2-40E2-AFEE-20DFF60B379E}" srcOrd="5" destOrd="0" presId="urn:microsoft.com/office/officeart/2005/8/layout/hList9"/>
    <dgm:cxn modelId="{36D4F0B0-359D-49CD-AAE8-F88A402C5CEC}" type="presParOf" srcId="{7C076441-CFD2-40E2-AFEE-20DFF60B379E}" destId="{E6022F8C-7982-428B-BBC7-629F8BF6DB76}" srcOrd="0" destOrd="0" presId="urn:microsoft.com/office/officeart/2005/8/layout/hList9"/>
    <dgm:cxn modelId="{6C053CAE-1038-4099-87C8-65A1DAECA399}" type="presParOf" srcId="{7C076441-CFD2-40E2-AFEE-20DFF60B379E}" destId="{246C5F1A-9ECB-4FDA-AEAE-61DDC848130C}" srcOrd="1" destOrd="0" presId="urn:microsoft.com/office/officeart/2005/8/layout/hList9"/>
    <dgm:cxn modelId="{D6044095-7274-4DE3-87DD-767557D7AF30}" type="presParOf" srcId="{1A390EC3-31E8-4385-AB4D-FBC0895B5E0B}" destId="{F0F2CD43-A849-4D05-9F41-F2775CDC5283}" srcOrd="7" destOrd="0" presId="urn:microsoft.com/office/officeart/2005/8/layout/hList9"/>
    <dgm:cxn modelId="{BF9E5FA4-7B7A-4ABC-8FE3-BD8D546E7B4C}" type="presParOf" srcId="{1A390EC3-31E8-4385-AB4D-FBC0895B5E0B}" destId="{13A3C845-6002-4215-8EB1-E760C2D995C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52318-E08C-4094-B53F-7AB613DD923C}">
      <dsp:nvSpPr>
        <dsp:cNvPr id="0" name=""/>
        <dsp:cNvSpPr/>
      </dsp:nvSpPr>
      <dsp:spPr>
        <a:xfrm>
          <a:off x="0" y="2199"/>
          <a:ext cx="94306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DF3D02-B353-4769-9E1C-2C602630895C}">
      <dsp:nvSpPr>
        <dsp:cNvPr id="0" name=""/>
        <dsp:cNvSpPr/>
      </dsp:nvSpPr>
      <dsp:spPr>
        <a:xfrm>
          <a:off x="0" y="2199"/>
          <a:ext cx="2915974" cy="4500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ts val="200"/>
            </a:spcAft>
            <a:buNone/>
          </a:pPr>
          <a:r>
            <a:rPr lang="zh-CN" altLang="en-US" sz="3200" kern="1200" dirty="0">
              <a:solidFill>
                <a:schemeClr val="accent1">
                  <a:lumMod val="50000"/>
                </a:schemeClr>
              </a:solidFill>
              <a:latin typeface="微软雅黑" panose="020B0503020204020204" pitchFamily="34" charset="-122"/>
              <a:ea typeface="微软雅黑" panose="020B0503020204020204" pitchFamily="34" charset="-122"/>
            </a:rPr>
            <a:t>主要内容</a:t>
          </a:r>
          <a:endParaRPr lang="en-US" altLang="zh-CN" sz="3200" kern="1200" dirty="0">
            <a:solidFill>
              <a:schemeClr val="accent1">
                <a:lumMod val="50000"/>
              </a:schemeClr>
            </a:solidFill>
            <a:latin typeface="微软雅黑" panose="020B0503020204020204" pitchFamily="34" charset="-122"/>
            <a:ea typeface="微软雅黑" panose="020B0503020204020204" pitchFamily="34" charset="-122"/>
          </a:endParaRPr>
        </a:p>
        <a:p>
          <a:pPr marL="0" lvl="0" indent="0" algn="l" defTabSz="1422400">
            <a:lnSpc>
              <a:spcPct val="90000"/>
            </a:lnSpc>
            <a:spcBef>
              <a:spcPct val="0"/>
            </a:spcBef>
            <a:spcAft>
              <a:spcPts val="200"/>
            </a:spcAft>
            <a:buNone/>
          </a:pPr>
          <a:r>
            <a:rPr lang="en-US" altLang="zh-CN" sz="3600" kern="1200" dirty="0">
              <a:solidFill>
                <a:schemeClr val="accent1">
                  <a:lumMod val="50000"/>
                </a:schemeClr>
              </a:solidFill>
              <a:latin typeface="微软雅黑" panose="020B0503020204020204" pitchFamily="34" charset="-122"/>
              <a:ea typeface="微软雅黑" panose="020B0503020204020204" pitchFamily="34" charset="-122"/>
            </a:rPr>
            <a:t>Outline</a:t>
          </a:r>
          <a:endParaRPr lang="zh-CN" altLang="en-US" sz="3600" kern="1200" dirty="0">
            <a:solidFill>
              <a:schemeClr val="accent1">
                <a:lumMod val="50000"/>
              </a:schemeClr>
            </a:solidFill>
            <a:latin typeface="微软雅黑" panose="020B0503020204020204" pitchFamily="34" charset="-122"/>
            <a:ea typeface="微软雅黑" panose="020B0503020204020204" pitchFamily="34" charset="-122"/>
          </a:endParaRPr>
        </a:p>
      </dsp:txBody>
      <dsp:txXfrm>
        <a:off x="0" y="2199"/>
        <a:ext cx="2915974" cy="4500693"/>
      </dsp:txXfrm>
    </dsp:sp>
    <dsp:sp modelId="{D5787C4A-2C19-4F6F-9CFD-18C9C340D436}">
      <dsp:nvSpPr>
        <dsp:cNvPr id="0" name=""/>
        <dsp:cNvSpPr/>
      </dsp:nvSpPr>
      <dsp:spPr>
        <a:xfrm>
          <a:off x="3037126" y="72523"/>
          <a:ext cx="6340303" cy="140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200"/>
            </a:spcAft>
            <a:buNone/>
          </a:pPr>
          <a:r>
            <a:rPr lang="zh-CN" altLang="en-US" sz="2400" kern="1200" dirty="0">
              <a:solidFill>
                <a:srgbClr val="4472C4">
                  <a:lumMod val="50000"/>
                </a:srgbClr>
              </a:solidFill>
              <a:latin typeface="微软雅黑" panose="020B0503020204020204" pitchFamily="34" charset="-122"/>
              <a:ea typeface="微软雅黑" panose="020B0503020204020204" pitchFamily="34" charset="-122"/>
              <a:cs typeface="+mn-cs"/>
            </a:rPr>
            <a:t>中国海关跨境电子商务统计的范围</a:t>
          </a:r>
          <a:endParaRPr lang="en-US" altLang="zh-CN" sz="2400" kern="1200" dirty="0">
            <a:solidFill>
              <a:srgbClr val="4472C4">
                <a:lumMod val="50000"/>
              </a:srgbClr>
            </a:solidFill>
            <a:latin typeface="微软雅黑" panose="020B0503020204020204" pitchFamily="34" charset="-122"/>
            <a:ea typeface="微软雅黑" panose="020B0503020204020204" pitchFamily="34" charset="-122"/>
            <a:cs typeface="+mn-cs"/>
          </a:endParaRPr>
        </a:p>
        <a:p>
          <a:pPr marL="0" lvl="0" indent="0" algn="l" defTabSz="1066800">
            <a:lnSpc>
              <a:spcPct val="90000"/>
            </a:lnSpc>
            <a:spcBef>
              <a:spcPct val="0"/>
            </a:spcBef>
            <a:spcAft>
              <a:spcPts val="200"/>
            </a:spcAft>
            <a:buNone/>
          </a:pPr>
          <a:r>
            <a:rPr lang="en-US" altLang="zh-CN" sz="2400" kern="1200" dirty="0">
              <a:solidFill>
                <a:srgbClr val="4472C4">
                  <a:lumMod val="50000"/>
                </a:srgbClr>
              </a:solidFill>
              <a:latin typeface="微软雅黑" panose="020B0503020204020204" pitchFamily="34" charset="-122"/>
              <a:ea typeface="微软雅黑" panose="020B0503020204020204" pitchFamily="34" charset="-122"/>
              <a:cs typeface="+mn-cs"/>
            </a:rPr>
            <a:t>Scope of CBEC Stats by GACC</a:t>
          </a:r>
          <a:endParaRPr lang="zh-CN" altLang="en-US" sz="2400" kern="1200" dirty="0">
            <a:solidFill>
              <a:srgbClr val="4472C4">
                <a:lumMod val="50000"/>
              </a:srgbClr>
            </a:solidFill>
            <a:latin typeface="微软雅黑" panose="020B0503020204020204" pitchFamily="34" charset="-122"/>
            <a:ea typeface="微软雅黑" panose="020B0503020204020204" pitchFamily="34" charset="-122"/>
            <a:cs typeface="+mn-cs"/>
          </a:endParaRPr>
        </a:p>
      </dsp:txBody>
      <dsp:txXfrm>
        <a:off x="3037126" y="72523"/>
        <a:ext cx="6340303" cy="1406466"/>
      </dsp:txXfrm>
    </dsp:sp>
    <dsp:sp modelId="{0CE91525-AC60-49C1-815B-17B9FF887A66}">
      <dsp:nvSpPr>
        <dsp:cNvPr id="0" name=""/>
        <dsp:cNvSpPr/>
      </dsp:nvSpPr>
      <dsp:spPr>
        <a:xfrm>
          <a:off x="2915974" y="1478989"/>
          <a:ext cx="64614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6D0A71-753D-4082-A80E-C11EDF38A5F6}">
      <dsp:nvSpPr>
        <dsp:cNvPr id="0" name=""/>
        <dsp:cNvSpPr/>
      </dsp:nvSpPr>
      <dsp:spPr>
        <a:xfrm>
          <a:off x="3037126" y="1549313"/>
          <a:ext cx="6383988" cy="140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200"/>
            </a:spcAft>
            <a:buNone/>
          </a:pPr>
          <a:r>
            <a:rPr lang="zh-CN" altLang="en-US" sz="2400" kern="1200" dirty="0">
              <a:solidFill>
                <a:schemeClr val="accent1">
                  <a:lumMod val="50000"/>
                </a:schemeClr>
              </a:solidFill>
              <a:latin typeface="微软雅黑" panose="020B0503020204020204" pitchFamily="34" charset="-122"/>
              <a:ea typeface="微软雅黑" panose="020B0503020204020204" pitchFamily="34" charset="-122"/>
            </a:rPr>
            <a:t>利用行政记录开展跨境电商管理平台统计（</a:t>
          </a:r>
          <a:r>
            <a:rPr lang="en-US" altLang="zh-CN" sz="2400" kern="1200" dirty="0">
              <a:solidFill>
                <a:schemeClr val="accent1">
                  <a:lumMod val="50000"/>
                </a:schemeClr>
              </a:solidFill>
              <a:latin typeface="微软雅黑" panose="020B0503020204020204" pitchFamily="34" charset="-122"/>
              <a:ea typeface="微软雅黑" panose="020B0503020204020204" pitchFamily="34" charset="-122"/>
            </a:rPr>
            <a:t>2014~</a:t>
          </a:r>
          <a:r>
            <a:rPr lang="zh-CN" altLang="en-US" sz="2400" kern="1200" dirty="0">
              <a:solidFill>
                <a:schemeClr val="accent1">
                  <a:lumMod val="50000"/>
                </a:schemeClr>
              </a:solidFill>
              <a:latin typeface="微软雅黑" panose="020B0503020204020204" pitchFamily="34" charset="-122"/>
              <a:ea typeface="微软雅黑" panose="020B0503020204020204" pitchFamily="34" charset="-122"/>
            </a:rPr>
            <a:t>）</a:t>
          </a:r>
          <a:r>
            <a:rPr lang="en-US" altLang="zh-CN" sz="2000" kern="1200" dirty="0">
              <a:solidFill>
                <a:schemeClr val="accent1">
                  <a:lumMod val="50000"/>
                </a:schemeClr>
              </a:solidFill>
              <a:latin typeface="微软雅黑" panose="020B0503020204020204" pitchFamily="34" charset="-122"/>
              <a:ea typeface="微软雅黑" panose="020B0503020204020204" pitchFamily="34" charset="-122"/>
            </a:rPr>
            <a:t>Stats via Identifying CBEC Records among Customs Declarations</a:t>
          </a:r>
          <a:endParaRPr lang="zh-CN" altLang="en-US" sz="2000" kern="1200" dirty="0">
            <a:solidFill>
              <a:schemeClr val="accent1">
                <a:lumMod val="50000"/>
              </a:schemeClr>
            </a:solidFill>
            <a:latin typeface="微软雅黑" panose="020B0503020204020204" pitchFamily="34" charset="-122"/>
            <a:ea typeface="微软雅黑" panose="020B0503020204020204" pitchFamily="34" charset="-122"/>
          </a:endParaRPr>
        </a:p>
      </dsp:txBody>
      <dsp:txXfrm>
        <a:off x="3037126" y="1549313"/>
        <a:ext cx="6383988" cy="1406466"/>
      </dsp:txXfrm>
    </dsp:sp>
    <dsp:sp modelId="{7660C16E-2BE5-491B-86C0-FDAEACAFF29D}">
      <dsp:nvSpPr>
        <dsp:cNvPr id="0" name=""/>
        <dsp:cNvSpPr/>
      </dsp:nvSpPr>
      <dsp:spPr>
        <a:xfrm>
          <a:off x="2915974" y="2955779"/>
          <a:ext cx="64614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BAFF5A-9E2B-450A-8CA3-08187B892BC6}">
      <dsp:nvSpPr>
        <dsp:cNvPr id="0" name=""/>
        <dsp:cNvSpPr/>
      </dsp:nvSpPr>
      <dsp:spPr>
        <a:xfrm>
          <a:off x="3037126" y="3026103"/>
          <a:ext cx="6340303" cy="1406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ts val="200"/>
            </a:spcAft>
            <a:buNone/>
          </a:pPr>
          <a:r>
            <a:rPr lang="zh-CN" altLang="en-US" sz="2400" kern="1200" dirty="0">
              <a:solidFill>
                <a:schemeClr val="accent1">
                  <a:lumMod val="50000"/>
                </a:schemeClr>
              </a:solidFill>
              <a:latin typeface="微软雅黑" panose="020B0503020204020204" pitchFamily="34" charset="-122"/>
              <a:ea typeface="微软雅黑" panose="020B0503020204020204" pitchFamily="34" charset="-122"/>
            </a:rPr>
            <a:t>开展跨境电商全业态统计调查（</a:t>
          </a:r>
          <a:r>
            <a:rPr lang="en-US" altLang="zh-CN" sz="2400" kern="1200" dirty="0">
              <a:solidFill>
                <a:schemeClr val="accent1">
                  <a:lumMod val="50000"/>
                </a:schemeClr>
              </a:solidFill>
              <a:latin typeface="微软雅黑" panose="020B0503020204020204" pitchFamily="34" charset="-122"/>
              <a:ea typeface="微软雅黑" panose="020B0503020204020204" pitchFamily="34" charset="-122"/>
            </a:rPr>
            <a:t>2016~</a:t>
          </a:r>
          <a:r>
            <a:rPr lang="zh-CN" altLang="en-US" sz="2400" kern="1200" dirty="0">
              <a:solidFill>
                <a:schemeClr val="accent1">
                  <a:lumMod val="50000"/>
                </a:schemeClr>
              </a:solidFill>
              <a:latin typeface="微软雅黑" panose="020B0503020204020204" pitchFamily="34" charset="-122"/>
              <a:ea typeface="微软雅黑" panose="020B0503020204020204" pitchFamily="34" charset="-122"/>
            </a:rPr>
            <a:t>）</a:t>
          </a:r>
          <a:endParaRPr lang="en-US" altLang="zh-CN" sz="2400" kern="1200" dirty="0">
            <a:solidFill>
              <a:schemeClr val="accent1">
                <a:lumMod val="50000"/>
              </a:schemeClr>
            </a:solidFill>
            <a:latin typeface="微软雅黑" panose="020B0503020204020204" pitchFamily="34" charset="-122"/>
            <a:ea typeface="微软雅黑" panose="020B0503020204020204" pitchFamily="34" charset="-122"/>
          </a:endParaRPr>
        </a:p>
        <a:p>
          <a:pPr marL="0" lvl="0" indent="0" algn="l" defTabSz="1066800">
            <a:lnSpc>
              <a:spcPct val="90000"/>
            </a:lnSpc>
            <a:spcBef>
              <a:spcPct val="0"/>
            </a:spcBef>
            <a:spcAft>
              <a:spcPts val="200"/>
            </a:spcAft>
            <a:buNone/>
          </a:pPr>
          <a:r>
            <a:rPr lang="en-US" altLang="zh-CN" sz="2000" kern="1200" dirty="0">
              <a:solidFill>
                <a:schemeClr val="accent1">
                  <a:lumMod val="50000"/>
                </a:schemeClr>
              </a:solidFill>
              <a:latin typeface="微软雅黑" panose="020B0503020204020204" pitchFamily="34" charset="-122"/>
              <a:ea typeface="微软雅黑" panose="020B0503020204020204" pitchFamily="34" charset="-122"/>
            </a:rPr>
            <a:t>Stats via Survey for CBEC in a broad sense</a:t>
          </a:r>
        </a:p>
      </dsp:txBody>
      <dsp:txXfrm>
        <a:off x="3037126" y="3026103"/>
        <a:ext cx="6340303" cy="1406466"/>
      </dsp:txXfrm>
    </dsp:sp>
    <dsp:sp modelId="{602BA38F-402C-4609-98DE-3617B08BC557}">
      <dsp:nvSpPr>
        <dsp:cNvPr id="0" name=""/>
        <dsp:cNvSpPr/>
      </dsp:nvSpPr>
      <dsp:spPr>
        <a:xfrm>
          <a:off x="2915974" y="4432569"/>
          <a:ext cx="64614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5B675-F1C7-45C3-9370-C683042AE00C}">
      <dsp:nvSpPr>
        <dsp:cNvPr id="0" name=""/>
        <dsp:cNvSpPr/>
      </dsp:nvSpPr>
      <dsp:spPr>
        <a:xfrm>
          <a:off x="5057" y="0"/>
          <a:ext cx="1774805" cy="3167058"/>
        </a:xfrm>
        <a:prstGeom prst="roundRect">
          <a:avLst>
            <a:gd name="adj" fmla="val 10000"/>
          </a:avLst>
        </a:prstGeom>
        <a:noFill/>
        <a:ln>
          <a:solidFill>
            <a:srgbClr val="002060"/>
          </a:solid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solidFill>
                <a:srgbClr val="002060"/>
              </a:solidFill>
            </a:rPr>
            <a:t>境内平台</a:t>
          </a:r>
          <a:r>
            <a:rPr lang="en-US" altLang="zh-CN" sz="1500" b="1" kern="1200" dirty="0">
              <a:solidFill>
                <a:srgbClr val="002060"/>
              </a:solidFill>
            </a:rPr>
            <a:t>Domestic Platforms</a:t>
          </a:r>
          <a:endParaRPr lang="zh-CN" altLang="en-US" sz="1500" b="1" kern="1200" dirty="0">
            <a:solidFill>
              <a:srgbClr val="002060"/>
            </a:solidFill>
          </a:endParaRPr>
        </a:p>
      </dsp:txBody>
      <dsp:txXfrm>
        <a:off x="5057" y="0"/>
        <a:ext cx="1774805" cy="950117"/>
      </dsp:txXfrm>
    </dsp:sp>
    <dsp:sp modelId="{FC46AD57-97D1-47D2-9753-86ABA5C5B368}">
      <dsp:nvSpPr>
        <dsp:cNvPr id="0" name=""/>
        <dsp:cNvSpPr/>
      </dsp:nvSpPr>
      <dsp:spPr>
        <a:xfrm>
          <a:off x="182538" y="951045"/>
          <a:ext cx="1419844" cy="954911"/>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rgbClr val="002060"/>
              </a:solidFill>
            </a:rPr>
            <a:t>调研访谈</a:t>
          </a:r>
          <a:r>
            <a:rPr lang="en-US" altLang="zh-CN" sz="2400" kern="1200" dirty="0">
              <a:solidFill>
                <a:srgbClr val="002060"/>
              </a:solidFill>
            </a:rPr>
            <a:t>Interview</a:t>
          </a:r>
          <a:endParaRPr lang="zh-CN" altLang="en-US" sz="2400" kern="1200" dirty="0">
            <a:solidFill>
              <a:srgbClr val="002060"/>
            </a:solidFill>
          </a:endParaRPr>
        </a:p>
      </dsp:txBody>
      <dsp:txXfrm>
        <a:off x="210506" y="979013"/>
        <a:ext cx="1363908" cy="898975"/>
      </dsp:txXfrm>
    </dsp:sp>
    <dsp:sp modelId="{8E8E90E4-A900-4B0E-8E65-4D3FC5FF75E2}">
      <dsp:nvSpPr>
        <dsp:cNvPr id="0" name=""/>
        <dsp:cNvSpPr/>
      </dsp:nvSpPr>
      <dsp:spPr>
        <a:xfrm>
          <a:off x="182538" y="2052865"/>
          <a:ext cx="1419844" cy="954911"/>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rgbClr val="002060"/>
              </a:solidFill>
            </a:rPr>
            <a:t>调查问卷</a:t>
          </a:r>
          <a:r>
            <a:rPr lang="en-US" altLang="zh-CN" sz="2400" kern="1200" dirty="0">
              <a:solidFill>
                <a:srgbClr val="002060"/>
              </a:solidFill>
            </a:rPr>
            <a:t>Survey</a:t>
          </a:r>
          <a:endParaRPr lang="zh-CN" altLang="en-US" sz="2400" kern="1200" dirty="0">
            <a:solidFill>
              <a:srgbClr val="002060"/>
            </a:solidFill>
          </a:endParaRPr>
        </a:p>
      </dsp:txBody>
      <dsp:txXfrm>
        <a:off x="210506" y="2080833"/>
        <a:ext cx="1363908" cy="898975"/>
      </dsp:txXfrm>
    </dsp:sp>
    <dsp:sp modelId="{9188F107-606A-411B-813A-03730172A81F}">
      <dsp:nvSpPr>
        <dsp:cNvPr id="0" name=""/>
        <dsp:cNvSpPr/>
      </dsp:nvSpPr>
      <dsp:spPr>
        <a:xfrm>
          <a:off x="1912973" y="0"/>
          <a:ext cx="1774805" cy="3167058"/>
        </a:xfrm>
        <a:prstGeom prst="roundRect">
          <a:avLst>
            <a:gd name="adj" fmla="val 10000"/>
          </a:avLst>
        </a:prstGeom>
        <a:noFill/>
        <a:ln>
          <a:solidFill>
            <a:srgbClr val="002060"/>
          </a:solid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solidFill>
                <a:srgbClr val="002060"/>
              </a:solidFill>
            </a:rPr>
            <a:t>境内卖家</a:t>
          </a:r>
          <a:r>
            <a:rPr lang="en-US" altLang="zh-CN" sz="1500" b="1" kern="1200" dirty="0">
              <a:solidFill>
                <a:srgbClr val="002060"/>
              </a:solidFill>
            </a:rPr>
            <a:t>Domestic Vendors</a:t>
          </a:r>
          <a:endParaRPr lang="zh-CN" altLang="en-US" sz="1500" b="1" kern="1200" dirty="0">
            <a:solidFill>
              <a:srgbClr val="002060"/>
            </a:solidFill>
          </a:endParaRPr>
        </a:p>
      </dsp:txBody>
      <dsp:txXfrm>
        <a:off x="1912973" y="0"/>
        <a:ext cx="1774805" cy="950117"/>
      </dsp:txXfrm>
    </dsp:sp>
    <dsp:sp modelId="{5A53C791-9EE6-45E7-BFDF-BBE4396348D9}">
      <dsp:nvSpPr>
        <dsp:cNvPr id="0" name=""/>
        <dsp:cNvSpPr/>
      </dsp:nvSpPr>
      <dsp:spPr>
        <a:xfrm>
          <a:off x="2090454" y="951045"/>
          <a:ext cx="1419844" cy="954911"/>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rgbClr val="002060"/>
              </a:solidFill>
            </a:rPr>
            <a:t>调研访谈</a:t>
          </a:r>
          <a:r>
            <a:rPr lang="en-US" altLang="zh-CN" sz="2400" kern="1200" dirty="0">
              <a:solidFill>
                <a:srgbClr val="002060"/>
              </a:solidFill>
            </a:rPr>
            <a:t>Interview</a:t>
          </a:r>
          <a:endParaRPr lang="zh-CN" altLang="en-US" sz="2400" kern="1200" dirty="0">
            <a:solidFill>
              <a:srgbClr val="002060"/>
            </a:solidFill>
          </a:endParaRPr>
        </a:p>
      </dsp:txBody>
      <dsp:txXfrm>
        <a:off x="2118422" y="979013"/>
        <a:ext cx="1363908" cy="898975"/>
      </dsp:txXfrm>
    </dsp:sp>
    <dsp:sp modelId="{10591FB9-58BF-4B7E-AB17-673A736C53DA}">
      <dsp:nvSpPr>
        <dsp:cNvPr id="0" name=""/>
        <dsp:cNvSpPr/>
      </dsp:nvSpPr>
      <dsp:spPr>
        <a:xfrm>
          <a:off x="2090454" y="2052865"/>
          <a:ext cx="1419844" cy="954911"/>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rgbClr val="002060"/>
              </a:solidFill>
            </a:rPr>
            <a:t>调查问卷</a:t>
          </a:r>
          <a:r>
            <a:rPr lang="en-US" altLang="zh-CN" sz="2400" kern="1200" dirty="0">
              <a:solidFill>
                <a:srgbClr val="002060"/>
              </a:solidFill>
            </a:rPr>
            <a:t>Survey</a:t>
          </a:r>
          <a:endParaRPr lang="zh-CN" altLang="en-US" sz="2400" kern="1200" dirty="0">
            <a:solidFill>
              <a:srgbClr val="002060"/>
            </a:solidFill>
          </a:endParaRPr>
        </a:p>
      </dsp:txBody>
      <dsp:txXfrm>
        <a:off x="2118422" y="2080833"/>
        <a:ext cx="1363908" cy="898975"/>
      </dsp:txXfrm>
    </dsp:sp>
    <dsp:sp modelId="{D412AB2D-E801-47FE-AAC8-87885929A601}">
      <dsp:nvSpPr>
        <dsp:cNvPr id="0" name=""/>
        <dsp:cNvSpPr/>
      </dsp:nvSpPr>
      <dsp:spPr>
        <a:xfrm>
          <a:off x="3820889" y="0"/>
          <a:ext cx="1774805" cy="3167058"/>
        </a:xfrm>
        <a:prstGeom prst="roundRect">
          <a:avLst>
            <a:gd name="adj" fmla="val 10000"/>
          </a:avLst>
        </a:prstGeom>
        <a:noFill/>
        <a:ln>
          <a:solidFill>
            <a:srgbClr val="002060"/>
          </a:solid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solidFill>
                <a:srgbClr val="002060"/>
              </a:solidFill>
            </a:rPr>
            <a:t>境内物流商</a:t>
          </a:r>
          <a:r>
            <a:rPr lang="en-US" altLang="zh-CN" sz="1500" b="1" kern="1200" dirty="0">
              <a:solidFill>
                <a:srgbClr val="002060"/>
              </a:solidFill>
            </a:rPr>
            <a:t>Domestic Logistics Providers</a:t>
          </a:r>
          <a:endParaRPr lang="zh-CN" altLang="en-US" sz="1500" b="1" kern="1200" dirty="0">
            <a:solidFill>
              <a:srgbClr val="002060"/>
            </a:solidFill>
          </a:endParaRPr>
        </a:p>
      </dsp:txBody>
      <dsp:txXfrm>
        <a:off x="3820889" y="0"/>
        <a:ext cx="1774805" cy="950117"/>
      </dsp:txXfrm>
    </dsp:sp>
    <dsp:sp modelId="{B124DAFB-CFB8-4E2C-989E-314F57ECFEEE}">
      <dsp:nvSpPr>
        <dsp:cNvPr id="0" name=""/>
        <dsp:cNvSpPr/>
      </dsp:nvSpPr>
      <dsp:spPr>
        <a:xfrm>
          <a:off x="3998370" y="951045"/>
          <a:ext cx="1419844" cy="954911"/>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rgbClr val="002060"/>
              </a:solidFill>
            </a:rPr>
            <a:t>调研访谈</a:t>
          </a:r>
          <a:r>
            <a:rPr lang="en-US" altLang="zh-CN" sz="2400" kern="1200" dirty="0">
              <a:solidFill>
                <a:srgbClr val="002060"/>
              </a:solidFill>
            </a:rPr>
            <a:t>Interview</a:t>
          </a:r>
          <a:endParaRPr lang="zh-CN" altLang="en-US" sz="2400" kern="1200" dirty="0">
            <a:solidFill>
              <a:srgbClr val="002060"/>
            </a:solidFill>
          </a:endParaRPr>
        </a:p>
      </dsp:txBody>
      <dsp:txXfrm>
        <a:off x="4026338" y="979013"/>
        <a:ext cx="1363908" cy="898975"/>
      </dsp:txXfrm>
    </dsp:sp>
    <dsp:sp modelId="{92B85280-4F79-479A-B4C8-B5DB31110842}">
      <dsp:nvSpPr>
        <dsp:cNvPr id="0" name=""/>
        <dsp:cNvSpPr/>
      </dsp:nvSpPr>
      <dsp:spPr>
        <a:xfrm>
          <a:off x="3998370" y="2052865"/>
          <a:ext cx="1419844" cy="954911"/>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rgbClr val="002060"/>
              </a:solidFill>
            </a:rPr>
            <a:t>调查问卷</a:t>
          </a:r>
          <a:r>
            <a:rPr lang="en-US" altLang="zh-CN" sz="2400" kern="1200" dirty="0">
              <a:solidFill>
                <a:srgbClr val="002060"/>
              </a:solidFill>
            </a:rPr>
            <a:t>Survey</a:t>
          </a:r>
          <a:endParaRPr lang="zh-CN" altLang="en-US" sz="2400" kern="1200" dirty="0">
            <a:solidFill>
              <a:srgbClr val="002060"/>
            </a:solidFill>
          </a:endParaRPr>
        </a:p>
      </dsp:txBody>
      <dsp:txXfrm>
        <a:off x="4026338" y="2080833"/>
        <a:ext cx="1363908" cy="898975"/>
      </dsp:txXfrm>
    </dsp:sp>
    <dsp:sp modelId="{261FD8AE-949D-4F1E-BEF1-FA1AF3348036}">
      <dsp:nvSpPr>
        <dsp:cNvPr id="0" name=""/>
        <dsp:cNvSpPr/>
      </dsp:nvSpPr>
      <dsp:spPr>
        <a:xfrm>
          <a:off x="5728805" y="0"/>
          <a:ext cx="1774805" cy="3167058"/>
        </a:xfrm>
        <a:prstGeom prst="roundRect">
          <a:avLst>
            <a:gd name="adj" fmla="val 10000"/>
          </a:avLst>
        </a:prstGeom>
        <a:noFill/>
        <a:ln>
          <a:solidFill>
            <a:srgbClr val="002060"/>
          </a:solid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solidFill>
                <a:srgbClr val="002060"/>
              </a:solidFill>
            </a:rPr>
            <a:t>其他境内机构</a:t>
          </a:r>
          <a:r>
            <a:rPr lang="en-US" altLang="zh-CN" sz="1500" b="1" kern="1200" dirty="0">
              <a:solidFill>
                <a:srgbClr val="002060"/>
              </a:solidFill>
            </a:rPr>
            <a:t>Other Domestic Agencies</a:t>
          </a:r>
          <a:endParaRPr lang="zh-CN" altLang="en-US" sz="1500" b="1" kern="1200" dirty="0">
            <a:solidFill>
              <a:srgbClr val="002060"/>
            </a:solidFill>
          </a:endParaRPr>
        </a:p>
      </dsp:txBody>
      <dsp:txXfrm>
        <a:off x="5728805" y="0"/>
        <a:ext cx="1774805" cy="950117"/>
      </dsp:txXfrm>
    </dsp:sp>
    <dsp:sp modelId="{9A88D216-C92D-4B6F-8AAE-9D05693D7AAD}">
      <dsp:nvSpPr>
        <dsp:cNvPr id="0" name=""/>
        <dsp:cNvSpPr/>
      </dsp:nvSpPr>
      <dsp:spPr>
        <a:xfrm>
          <a:off x="5906286" y="950117"/>
          <a:ext cx="1419844" cy="2058587"/>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rgbClr val="002060"/>
              </a:solidFill>
            </a:rPr>
            <a:t>调研访谈</a:t>
          </a:r>
          <a:r>
            <a:rPr lang="en-US" altLang="zh-CN" sz="2400" kern="1200" dirty="0">
              <a:solidFill>
                <a:srgbClr val="002060"/>
              </a:solidFill>
            </a:rPr>
            <a:t>Interview</a:t>
          </a:r>
          <a:endParaRPr lang="zh-CN" altLang="en-US" sz="2400" kern="1200" dirty="0">
            <a:solidFill>
              <a:srgbClr val="002060"/>
            </a:solidFill>
          </a:endParaRPr>
        </a:p>
      </dsp:txBody>
      <dsp:txXfrm>
        <a:off x="5947872" y="991703"/>
        <a:ext cx="1336672" cy="1975415"/>
      </dsp:txXfrm>
    </dsp:sp>
    <dsp:sp modelId="{1DA2AA2F-6C4F-46AD-9ECB-08C827A23BFF}">
      <dsp:nvSpPr>
        <dsp:cNvPr id="0" name=""/>
        <dsp:cNvSpPr/>
      </dsp:nvSpPr>
      <dsp:spPr>
        <a:xfrm>
          <a:off x="7636721" y="0"/>
          <a:ext cx="1774805" cy="3167058"/>
        </a:xfrm>
        <a:prstGeom prst="roundRect">
          <a:avLst>
            <a:gd name="adj" fmla="val 10000"/>
          </a:avLst>
        </a:prstGeom>
        <a:noFill/>
        <a:ln>
          <a:solidFill>
            <a:srgbClr val="002060"/>
          </a:solidFill>
        </a:ln>
        <a:effectLst/>
      </dsp:spPr>
      <dsp:style>
        <a:lnRef idx="0">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solidFill>
                <a:srgbClr val="002060"/>
              </a:solidFill>
            </a:rPr>
            <a:t>境外平台</a:t>
          </a:r>
          <a:r>
            <a:rPr lang="en-US" altLang="zh-CN" sz="1500" b="1" kern="1200" dirty="0">
              <a:solidFill>
                <a:srgbClr val="002060"/>
              </a:solidFill>
            </a:rPr>
            <a:t>Platforms abroad</a:t>
          </a:r>
          <a:endParaRPr lang="zh-CN" altLang="en-US" sz="1500" b="1" kern="1200" dirty="0">
            <a:solidFill>
              <a:srgbClr val="002060"/>
            </a:solidFill>
          </a:endParaRPr>
        </a:p>
      </dsp:txBody>
      <dsp:txXfrm>
        <a:off x="7636721" y="0"/>
        <a:ext cx="1774805" cy="950117"/>
      </dsp:txXfrm>
    </dsp:sp>
    <dsp:sp modelId="{24CFDFA2-565A-4670-B7A8-87E3BE31237B}">
      <dsp:nvSpPr>
        <dsp:cNvPr id="0" name=""/>
        <dsp:cNvSpPr/>
      </dsp:nvSpPr>
      <dsp:spPr>
        <a:xfrm>
          <a:off x="7814202" y="950117"/>
          <a:ext cx="1419844" cy="2058587"/>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rgbClr val="002060"/>
              </a:solidFill>
            </a:rPr>
            <a:t>公开财务数据</a:t>
          </a:r>
          <a:endParaRPr lang="en-US" altLang="zh-CN" sz="2400" kern="1200" dirty="0">
            <a:solidFill>
              <a:srgbClr val="002060"/>
            </a:solidFill>
          </a:endParaRPr>
        </a:p>
        <a:p>
          <a:pPr marL="0" lvl="0" indent="0" algn="ctr" defTabSz="1066800">
            <a:lnSpc>
              <a:spcPct val="90000"/>
            </a:lnSpc>
            <a:spcBef>
              <a:spcPct val="0"/>
            </a:spcBef>
            <a:spcAft>
              <a:spcPct val="35000"/>
            </a:spcAft>
            <a:buNone/>
          </a:pPr>
          <a:r>
            <a:rPr lang="en-US" altLang="zh-CN" sz="2400" kern="1200" dirty="0">
              <a:solidFill>
                <a:srgbClr val="002060"/>
              </a:solidFill>
            </a:rPr>
            <a:t>Financial Report</a:t>
          </a:r>
          <a:endParaRPr lang="zh-CN" altLang="en-US" sz="2400" kern="1200" dirty="0">
            <a:solidFill>
              <a:srgbClr val="002060"/>
            </a:solidFill>
          </a:endParaRPr>
        </a:p>
      </dsp:txBody>
      <dsp:txXfrm>
        <a:off x="7855788" y="991703"/>
        <a:ext cx="1336672" cy="19754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7FCA1-60F6-4996-ACBA-E9172667F719}">
      <dsp:nvSpPr>
        <dsp:cNvPr id="0" name=""/>
        <dsp:cNvSpPr/>
      </dsp:nvSpPr>
      <dsp:spPr>
        <a:xfrm rot="5400000">
          <a:off x="-289718" y="292805"/>
          <a:ext cx="1931458" cy="1352020"/>
        </a:xfrm>
        <a:prstGeom prst="chevron">
          <a:avLst/>
        </a:prstGeom>
        <a:solidFill>
          <a:srgbClr val="4472C4"/>
        </a:solid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solidFill>
                <a:schemeClr val="bg1"/>
              </a:solidFill>
            </a:rPr>
            <a:t>2016-2018</a:t>
          </a:r>
          <a:endParaRPr lang="zh-CN" altLang="en-US" sz="2100" b="1" kern="1200" dirty="0">
            <a:solidFill>
              <a:schemeClr val="bg1"/>
            </a:solidFill>
          </a:endParaRPr>
        </a:p>
      </dsp:txBody>
      <dsp:txXfrm rot="-5400000">
        <a:off x="1" y="679096"/>
        <a:ext cx="1352020" cy="579438"/>
      </dsp:txXfrm>
    </dsp:sp>
    <dsp:sp modelId="{6A225C12-5CB1-4B5C-B299-650870E20BDC}">
      <dsp:nvSpPr>
        <dsp:cNvPr id="0" name=""/>
        <dsp:cNvSpPr/>
      </dsp:nvSpPr>
      <dsp:spPr>
        <a:xfrm rot="5400000">
          <a:off x="4112286" y="-2760265"/>
          <a:ext cx="1255447" cy="6775979"/>
        </a:xfrm>
        <a:prstGeom prst="round2SameRect">
          <a:avLst/>
        </a:prstGeom>
        <a:solidFill>
          <a:schemeClr val="lt1">
            <a:alpha val="90000"/>
            <a:hueOff val="0"/>
            <a:satOff val="0"/>
            <a:lumOff val="0"/>
            <a:alphaOff val="0"/>
          </a:schemeClr>
        </a:solid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a:solidFill>
                <a:srgbClr val="002060"/>
              </a:solidFill>
              <a:latin typeface="微软雅黑" panose="020B0503020204020204" pitchFamily="34" charset="-122"/>
              <a:ea typeface="微软雅黑" panose="020B0503020204020204" pitchFamily="34" charset="-122"/>
            </a:rPr>
            <a:t>调研访谈</a:t>
          </a:r>
          <a:r>
            <a:rPr lang="en-US" altLang="zh-CN" sz="1800" b="1" kern="1200" dirty="0">
              <a:solidFill>
                <a:srgbClr val="002060"/>
              </a:solidFill>
              <a:latin typeface="微软雅黑" panose="020B0503020204020204" pitchFamily="34" charset="-122"/>
              <a:ea typeface="微软雅黑" panose="020B0503020204020204" pitchFamily="34" charset="-122"/>
            </a:rPr>
            <a:t>Interviews</a:t>
          </a:r>
          <a:endParaRPr lang="zh-CN" altLang="en-US" sz="1800" b="1" kern="1200" dirty="0">
            <a:solidFill>
              <a:srgbClr val="002060"/>
            </a:solidFill>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r>
            <a:rPr lang="zh-CN" altLang="en-US" sz="1800" b="1" kern="1200" dirty="0">
              <a:solidFill>
                <a:srgbClr val="002060"/>
              </a:solidFill>
              <a:latin typeface="微软雅黑" panose="020B0503020204020204" pitchFamily="34" charset="-122"/>
              <a:ea typeface="微软雅黑" panose="020B0503020204020204" pitchFamily="34" charset="-122"/>
            </a:rPr>
            <a:t>重点调查与编制试点</a:t>
          </a:r>
          <a:r>
            <a:rPr lang="en-US" altLang="zh-CN" sz="1800" b="1" kern="1200" dirty="0">
              <a:solidFill>
                <a:srgbClr val="002060"/>
              </a:solidFill>
              <a:latin typeface="微软雅黑" panose="020B0503020204020204" pitchFamily="34" charset="-122"/>
              <a:ea typeface="微软雅黑" panose="020B0503020204020204" pitchFamily="34" charset="-122"/>
            </a:rPr>
            <a:t>Annual Survey and Compilation</a:t>
          </a:r>
          <a:endParaRPr lang="zh-CN" altLang="en-US" sz="1800" b="1" kern="1200" dirty="0">
            <a:solidFill>
              <a:srgbClr val="002060"/>
            </a:solidFill>
            <a:latin typeface="微软雅黑" panose="020B0503020204020204" pitchFamily="34" charset="-122"/>
            <a:ea typeface="微软雅黑" panose="020B0503020204020204" pitchFamily="34" charset="-122"/>
          </a:endParaRPr>
        </a:p>
      </dsp:txBody>
      <dsp:txXfrm rot="-5400000">
        <a:off x="1352020" y="61287"/>
        <a:ext cx="6714693" cy="1132875"/>
      </dsp:txXfrm>
    </dsp:sp>
    <dsp:sp modelId="{CBA2BC5D-B102-4F14-B73C-80FD192294ED}">
      <dsp:nvSpPr>
        <dsp:cNvPr id="0" name=""/>
        <dsp:cNvSpPr/>
      </dsp:nvSpPr>
      <dsp:spPr>
        <a:xfrm rot="5400000">
          <a:off x="-289718" y="2033323"/>
          <a:ext cx="1931458" cy="1352020"/>
        </a:xfrm>
        <a:prstGeom prst="chevron">
          <a:avLst/>
        </a:prstGeom>
        <a:solidFill>
          <a:srgbClr val="4472C4"/>
        </a:solid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solidFill>
                <a:schemeClr val="bg1"/>
              </a:solidFill>
            </a:rPr>
            <a:t>2019-2020</a:t>
          </a:r>
          <a:endParaRPr lang="zh-CN" altLang="en-US" sz="2100" b="1" kern="1200" dirty="0">
            <a:solidFill>
              <a:schemeClr val="bg1"/>
            </a:solidFill>
          </a:endParaRPr>
        </a:p>
      </dsp:txBody>
      <dsp:txXfrm rot="-5400000">
        <a:off x="1" y="2419614"/>
        <a:ext cx="1352020" cy="579438"/>
      </dsp:txXfrm>
    </dsp:sp>
    <dsp:sp modelId="{F6E4651F-7271-4629-8BB7-5E42A310AC32}">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14300" lvl="1" indent="-114300" algn="l" defTabSz="666750">
            <a:lnSpc>
              <a:spcPct val="90000"/>
            </a:lnSpc>
            <a:spcBef>
              <a:spcPct val="0"/>
            </a:spcBef>
            <a:spcAft>
              <a:spcPct val="15000"/>
            </a:spcAft>
            <a:buChar char="•"/>
          </a:pPr>
          <a:r>
            <a:rPr lang="zh-CN" altLang="en-US" sz="1600" b="1" kern="1200" dirty="0">
              <a:solidFill>
                <a:srgbClr val="002060"/>
              </a:solidFill>
              <a:latin typeface="微软雅黑" panose="020B0503020204020204" pitchFamily="34" charset="-122"/>
              <a:ea typeface="微软雅黑" panose="020B0503020204020204" pitchFamily="34" charset="-122"/>
              <a:cs typeface="+mn-cs"/>
            </a:rPr>
            <a:t>完善调查问卷与编制方法</a:t>
          </a:r>
          <a:r>
            <a:rPr lang="en-US" altLang="zh-CN" sz="1600" b="1" kern="1200" dirty="0">
              <a:solidFill>
                <a:srgbClr val="002060"/>
              </a:solidFill>
              <a:latin typeface="微软雅黑" panose="020B0503020204020204" pitchFamily="34" charset="-122"/>
              <a:ea typeface="微软雅黑" panose="020B0503020204020204" pitchFamily="34" charset="-122"/>
              <a:cs typeface="+mn-cs"/>
            </a:rPr>
            <a:t>Improved</a:t>
          </a:r>
          <a:r>
            <a:rPr lang="zh-CN" altLang="en-US" sz="1600" b="1" kern="1200" dirty="0">
              <a:solidFill>
                <a:srgbClr val="002060"/>
              </a:solidFill>
              <a:latin typeface="微软雅黑" panose="020B0503020204020204" pitchFamily="34" charset="-122"/>
              <a:ea typeface="微软雅黑" panose="020B0503020204020204" pitchFamily="34" charset="-122"/>
              <a:cs typeface="+mn-cs"/>
            </a:rPr>
            <a:t> </a:t>
          </a:r>
          <a:r>
            <a:rPr lang="en-US" altLang="zh-CN" sz="1600" b="1" kern="1200" dirty="0">
              <a:solidFill>
                <a:srgbClr val="002060"/>
              </a:solidFill>
              <a:latin typeface="微软雅黑" panose="020B0503020204020204" pitchFamily="34" charset="-122"/>
              <a:ea typeface="微软雅黑" panose="020B0503020204020204" pitchFamily="34" charset="-122"/>
              <a:cs typeface="+mn-cs"/>
            </a:rPr>
            <a:t>Survey</a:t>
          </a:r>
          <a:endParaRPr lang="zh-CN" altLang="en-US" sz="1600" b="1" kern="1200" dirty="0">
            <a:solidFill>
              <a:srgbClr val="002060"/>
            </a:solidFill>
            <a:latin typeface="微软雅黑" panose="020B0503020204020204" pitchFamily="34" charset="-122"/>
            <a:ea typeface="微软雅黑" panose="020B0503020204020204" pitchFamily="34" charset="-122"/>
            <a:cs typeface="+mn-cs"/>
          </a:endParaRPr>
        </a:p>
        <a:p>
          <a:pPr marL="114300" lvl="1" indent="-114300" algn="l" defTabSz="666750">
            <a:lnSpc>
              <a:spcPct val="90000"/>
            </a:lnSpc>
            <a:spcBef>
              <a:spcPct val="0"/>
            </a:spcBef>
            <a:spcAft>
              <a:spcPct val="15000"/>
            </a:spcAft>
            <a:buChar char="•"/>
          </a:pPr>
          <a:r>
            <a:rPr lang="zh-CN" altLang="en-US" sz="1600" b="1" kern="1200" dirty="0">
              <a:solidFill>
                <a:srgbClr val="002060"/>
              </a:solidFill>
              <a:latin typeface="微软雅黑" panose="020B0503020204020204" pitchFamily="34" charset="-122"/>
              <a:ea typeface="微软雅黑" panose="020B0503020204020204" pitchFamily="34" charset="-122"/>
              <a:cs typeface="+mn-cs"/>
            </a:rPr>
            <a:t>实现邮快件电商包裹列入统计</a:t>
          </a:r>
        </a:p>
        <a:p>
          <a:pPr marL="114300" lvl="1" indent="-114300" algn="l" defTabSz="666750">
            <a:lnSpc>
              <a:spcPct val="90000"/>
            </a:lnSpc>
            <a:spcBef>
              <a:spcPct val="0"/>
            </a:spcBef>
            <a:spcAft>
              <a:spcPct val="15000"/>
            </a:spcAft>
            <a:buChar char="•"/>
          </a:pPr>
          <a:r>
            <a:rPr lang="zh-CN" altLang="en-US" sz="1600" b="1" kern="1200" dirty="0">
              <a:solidFill>
                <a:srgbClr val="002060"/>
              </a:solidFill>
              <a:latin typeface="微软雅黑" panose="020B0503020204020204" pitchFamily="34" charset="-122"/>
              <a:ea typeface="微软雅黑" panose="020B0503020204020204" pitchFamily="34" charset="-122"/>
              <a:cs typeface="+mn-cs"/>
            </a:rPr>
            <a:t>提升调查频度</a:t>
          </a:r>
          <a:r>
            <a:rPr lang="en-US" altLang="zh-CN" sz="1600" b="1" kern="1200" dirty="0">
              <a:solidFill>
                <a:srgbClr val="002060"/>
              </a:solidFill>
              <a:latin typeface="微软雅黑" panose="020B0503020204020204" pitchFamily="34" charset="-122"/>
              <a:ea typeface="微软雅黑" panose="020B0503020204020204" pitchFamily="34" charset="-122"/>
              <a:cs typeface="+mn-cs"/>
            </a:rPr>
            <a:t>Biannual Survey and compilation</a:t>
          </a:r>
          <a:endParaRPr lang="zh-CN" altLang="en-US" sz="1600" b="1" kern="1200" dirty="0">
            <a:solidFill>
              <a:srgbClr val="002060"/>
            </a:solidFill>
            <a:latin typeface="微软雅黑" panose="020B0503020204020204" pitchFamily="34" charset="-122"/>
            <a:ea typeface="微软雅黑" panose="020B0503020204020204" pitchFamily="34" charset="-122"/>
            <a:cs typeface="+mn-cs"/>
          </a:endParaRPr>
        </a:p>
      </dsp:txBody>
      <dsp:txXfrm rot="-5400000">
        <a:off x="1352020" y="1804891"/>
        <a:ext cx="6714693" cy="1132875"/>
      </dsp:txXfrm>
    </dsp:sp>
    <dsp:sp modelId="{FFD80A7A-1192-4F51-BFEB-3C64C202B9D6}">
      <dsp:nvSpPr>
        <dsp:cNvPr id="0" name=""/>
        <dsp:cNvSpPr/>
      </dsp:nvSpPr>
      <dsp:spPr>
        <a:xfrm rot="5400000">
          <a:off x="-289718" y="3773840"/>
          <a:ext cx="1931458" cy="1352020"/>
        </a:xfrm>
        <a:prstGeom prst="chevron">
          <a:avLst/>
        </a:prstGeom>
        <a:solidFill>
          <a:srgbClr val="4472C4"/>
        </a:solid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solidFill>
                <a:schemeClr val="bg1"/>
              </a:solidFill>
            </a:rPr>
            <a:t>2021~</a:t>
          </a:r>
          <a:endParaRPr lang="zh-CN" altLang="en-US" sz="2100" b="1" kern="1200" dirty="0">
            <a:solidFill>
              <a:schemeClr val="bg1"/>
            </a:solidFill>
          </a:endParaRPr>
        </a:p>
      </dsp:txBody>
      <dsp:txXfrm rot="-5400000">
        <a:off x="1" y="4160131"/>
        <a:ext cx="1352020" cy="579438"/>
      </dsp:txXfrm>
    </dsp:sp>
    <dsp:sp modelId="{1660EF4B-8BFB-4DB8-9259-FA32FD7D40D5}">
      <dsp:nvSpPr>
        <dsp:cNvPr id="0" name=""/>
        <dsp:cNvSpPr/>
      </dsp:nvSpPr>
      <dsp:spPr>
        <a:xfrm rot="5400000">
          <a:off x="4112286" y="723856"/>
          <a:ext cx="1255447" cy="6775979"/>
        </a:xfrm>
        <a:prstGeom prst="round2SameRect">
          <a:avLst/>
        </a:prstGeom>
        <a:solidFill>
          <a:schemeClr val="lt1">
            <a:alpha val="90000"/>
            <a:hueOff val="0"/>
            <a:satOff val="0"/>
            <a:lumOff val="0"/>
            <a:alphaOff val="0"/>
          </a:schemeClr>
        </a:solid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a:solidFill>
                <a:srgbClr val="002060"/>
              </a:solidFill>
              <a:latin typeface="微软雅黑" panose="020B0503020204020204" pitchFamily="34" charset="-122"/>
              <a:ea typeface="微软雅黑" panose="020B0503020204020204" pitchFamily="34" charset="-122"/>
            </a:rPr>
            <a:t>公布初步数据</a:t>
          </a:r>
          <a:r>
            <a:rPr lang="en-US" altLang="zh-CN" sz="1800" b="1" kern="1200" dirty="0">
              <a:solidFill>
                <a:srgbClr val="002060"/>
              </a:solidFill>
              <a:latin typeface="微软雅黑" panose="020B0503020204020204" pitchFamily="34" charset="-122"/>
              <a:ea typeface="微软雅黑" panose="020B0503020204020204" pitchFamily="34" charset="-122"/>
            </a:rPr>
            <a:t>Preliminary Stats Released</a:t>
          </a:r>
          <a:endParaRPr lang="zh-CN" altLang="en-US" sz="1800" b="1" kern="1200" dirty="0">
            <a:solidFill>
              <a:srgbClr val="002060"/>
            </a:solidFill>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r>
            <a:rPr lang="zh-CN" altLang="en-US" sz="1800" b="1" kern="1200" dirty="0">
              <a:solidFill>
                <a:srgbClr val="002060"/>
              </a:solidFill>
              <a:latin typeface="微软雅黑" panose="020B0503020204020204" pitchFamily="34" charset="-122"/>
              <a:ea typeface="微软雅黑" panose="020B0503020204020204" pitchFamily="34" charset="-122"/>
            </a:rPr>
            <a:t>继续完善调查问卷</a:t>
          </a:r>
          <a:r>
            <a:rPr lang="en-US" altLang="zh-CN" sz="1800" b="1" kern="1200" dirty="0">
              <a:solidFill>
                <a:srgbClr val="002060"/>
              </a:solidFill>
              <a:latin typeface="微软雅黑" panose="020B0503020204020204" pitchFamily="34" charset="-122"/>
              <a:ea typeface="微软雅黑" panose="020B0503020204020204" pitchFamily="34" charset="-122"/>
              <a:cs typeface="+mn-cs"/>
            </a:rPr>
            <a:t>Improved</a:t>
          </a:r>
          <a:r>
            <a:rPr lang="zh-CN" altLang="en-US" sz="1800" b="1" kern="1200" dirty="0">
              <a:solidFill>
                <a:srgbClr val="002060"/>
              </a:solidFill>
              <a:latin typeface="微软雅黑" panose="020B0503020204020204" pitchFamily="34" charset="-122"/>
              <a:ea typeface="微软雅黑" panose="020B0503020204020204" pitchFamily="34" charset="-122"/>
              <a:cs typeface="+mn-cs"/>
            </a:rPr>
            <a:t> </a:t>
          </a:r>
          <a:r>
            <a:rPr lang="en-US" altLang="zh-CN" sz="1800" b="1" kern="1200" dirty="0">
              <a:solidFill>
                <a:srgbClr val="002060"/>
              </a:solidFill>
              <a:latin typeface="微软雅黑" panose="020B0503020204020204" pitchFamily="34" charset="-122"/>
              <a:ea typeface="微软雅黑" panose="020B0503020204020204" pitchFamily="34" charset="-122"/>
              <a:cs typeface="+mn-cs"/>
            </a:rPr>
            <a:t>Survey</a:t>
          </a:r>
          <a:endParaRPr lang="zh-CN" altLang="en-US" sz="1800" b="1" kern="1200" dirty="0">
            <a:solidFill>
              <a:srgbClr val="002060"/>
            </a:solidFill>
            <a:latin typeface="微软雅黑" panose="020B0503020204020204" pitchFamily="34" charset="-122"/>
            <a:ea typeface="微软雅黑" panose="020B0503020204020204" pitchFamily="34" charset="-122"/>
          </a:endParaRPr>
        </a:p>
      </dsp:txBody>
      <dsp:txXfrm rot="-5400000">
        <a:off x="1352020" y="3545408"/>
        <a:ext cx="6714693" cy="11328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AE496-1B2B-426B-84BC-6E9D599D8FB5}">
      <dsp:nvSpPr>
        <dsp:cNvPr id="0" name=""/>
        <dsp:cNvSpPr/>
      </dsp:nvSpPr>
      <dsp:spPr>
        <a:xfrm>
          <a:off x="798618" y="1613"/>
          <a:ext cx="1386248" cy="138624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t>财报</a:t>
          </a:r>
          <a:endParaRPr lang="en-US" altLang="zh-CN" sz="1500" b="1" kern="1200" dirty="0"/>
        </a:p>
        <a:p>
          <a:pPr marL="0" lvl="0" indent="0" algn="ctr" defTabSz="666750">
            <a:lnSpc>
              <a:spcPct val="90000"/>
            </a:lnSpc>
            <a:spcBef>
              <a:spcPct val="0"/>
            </a:spcBef>
            <a:spcAft>
              <a:spcPct val="35000"/>
            </a:spcAft>
            <a:buNone/>
          </a:pPr>
          <a:r>
            <a:rPr lang="en-US" altLang="zh-CN" sz="1500" b="1" kern="1200" dirty="0"/>
            <a:t>Financial Report</a:t>
          </a:r>
          <a:endParaRPr lang="zh-CN" altLang="en-US" sz="1500" b="1" kern="1200" dirty="0"/>
        </a:p>
      </dsp:txBody>
      <dsp:txXfrm>
        <a:off x="1001629" y="204624"/>
        <a:ext cx="980226" cy="980226"/>
      </dsp:txXfrm>
    </dsp:sp>
    <dsp:sp modelId="{48522E16-7687-4CAD-A1F5-65CB562327D4}">
      <dsp:nvSpPr>
        <dsp:cNvPr id="0" name=""/>
        <dsp:cNvSpPr/>
      </dsp:nvSpPr>
      <dsp:spPr>
        <a:xfrm rot="10800000">
          <a:off x="1249149" y="1566861"/>
          <a:ext cx="485186" cy="379478"/>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E646E-E18B-4F59-A4EA-88C03FD85AEA}">
      <dsp:nvSpPr>
        <dsp:cNvPr id="0" name=""/>
        <dsp:cNvSpPr/>
      </dsp:nvSpPr>
      <dsp:spPr>
        <a:xfrm>
          <a:off x="1029428" y="2103859"/>
          <a:ext cx="924627" cy="92462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zh-CN" altLang="en-US" sz="700" b="1" kern="1200" dirty="0"/>
            <a:t>第三方平台营收</a:t>
          </a:r>
          <a:r>
            <a:rPr lang="en-US" altLang="zh-CN" sz="700" b="1" kern="1200" dirty="0"/>
            <a:t>Third Party Seller Service</a:t>
          </a:r>
          <a:endParaRPr lang="zh-CN" altLang="en-US" sz="700" b="1" kern="1200" dirty="0"/>
        </a:p>
      </dsp:txBody>
      <dsp:txXfrm>
        <a:off x="1164836" y="2239267"/>
        <a:ext cx="653811" cy="653811"/>
      </dsp:txXfrm>
    </dsp:sp>
    <dsp:sp modelId="{EFB60670-7484-4B16-82ED-CABFDE664331}">
      <dsp:nvSpPr>
        <dsp:cNvPr id="0" name=""/>
        <dsp:cNvSpPr/>
      </dsp:nvSpPr>
      <dsp:spPr>
        <a:xfrm rot="10800000">
          <a:off x="1249149" y="3322891"/>
          <a:ext cx="485186" cy="379478"/>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B8B5E3-7243-4B24-99C2-2C30DD930AFC}">
      <dsp:nvSpPr>
        <dsp:cNvPr id="0" name=""/>
        <dsp:cNvSpPr/>
      </dsp:nvSpPr>
      <dsp:spPr>
        <a:xfrm>
          <a:off x="1029428" y="3975295"/>
          <a:ext cx="924627" cy="9246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zh-CN" altLang="en-US" sz="700" b="1" kern="1200" dirty="0"/>
            <a:t>通过佣金等计算第三方交易额</a:t>
          </a:r>
          <a:r>
            <a:rPr lang="en-US" altLang="zh-CN" sz="700" b="1" kern="1200" dirty="0"/>
            <a:t>Third party sales by commission etc.</a:t>
          </a:r>
          <a:endParaRPr lang="zh-CN" altLang="en-US" sz="700" b="1" kern="1200" dirty="0"/>
        </a:p>
      </dsp:txBody>
      <dsp:txXfrm>
        <a:off x="1164836" y="4110703"/>
        <a:ext cx="653811" cy="653811"/>
      </dsp:txXfrm>
    </dsp:sp>
    <dsp:sp modelId="{B55A81A3-2045-4AFA-8052-09E5D9A2A7E8}">
      <dsp:nvSpPr>
        <dsp:cNvPr id="0" name=""/>
        <dsp:cNvSpPr/>
      </dsp:nvSpPr>
      <dsp:spPr>
        <a:xfrm rot="5400000">
          <a:off x="2299575" y="4247869"/>
          <a:ext cx="485186" cy="379478"/>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48A31D-165C-4298-BC0A-703B50D3B416}">
      <dsp:nvSpPr>
        <dsp:cNvPr id="0" name=""/>
        <dsp:cNvSpPr/>
      </dsp:nvSpPr>
      <dsp:spPr>
        <a:xfrm>
          <a:off x="3108801" y="3975295"/>
          <a:ext cx="924627" cy="92462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zh-CN" altLang="en-US" sz="700" b="1" kern="1200" dirty="0"/>
            <a:t>自营部分</a:t>
          </a:r>
          <a:endParaRPr lang="en-US" altLang="zh-CN" sz="700" b="1" kern="1200" dirty="0"/>
        </a:p>
        <a:p>
          <a:pPr marL="0" lvl="0" indent="0" algn="ctr" defTabSz="311150">
            <a:lnSpc>
              <a:spcPct val="90000"/>
            </a:lnSpc>
            <a:spcBef>
              <a:spcPct val="0"/>
            </a:spcBef>
            <a:spcAft>
              <a:spcPct val="35000"/>
            </a:spcAft>
            <a:buNone/>
          </a:pPr>
          <a:r>
            <a:rPr lang="en-US" altLang="zh-CN" sz="700" b="1" kern="1200" dirty="0"/>
            <a:t>On-line stores</a:t>
          </a:r>
          <a:endParaRPr lang="zh-CN" altLang="en-US" sz="700" b="1" kern="1200" dirty="0"/>
        </a:p>
      </dsp:txBody>
      <dsp:txXfrm>
        <a:off x="3244209" y="4110703"/>
        <a:ext cx="653811" cy="653811"/>
      </dsp:txXfrm>
    </dsp:sp>
    <dsp:sp modelId="{1C81D37F-589A-4D11-8816-B5B7D67D637C}">
      <dsp:nvSpPr>
        <dsp:cNvPr id="0" name=""/>
        <dsp:cNvSpPr/>
      </dsp:nvSpPr>
      <dsp:spPr>
        <a:xfrm>
          <a:off x="3328522" y="3301411"/>
          <a:ext cx="485186" cy="379478"/>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0750F1-CF78-48AF-B9FB-5B72568D1984}">
      <dsp:nvSpPr>
        <dsp:cNvPr id="0" name=""/>
        <dsp:cNvSpPr/>
      </dsp:nvSpPr>
      <dsp:spPr>
        <a:xfrm>
          <a:off x="3108801" y="2103859"/>
          <a:ext cx="924627" cy="92462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zh-CN" altLang="en-US" sz="700" b="1" kern="1200" dirty="0"/>
            <a:t>第三方</a:t>
          </a:r>
          <a:r>
            <a:rPr lang="en-US" altLang="zh-CN" sz="700" b="1" kern="1200" dirty="0"/>
            <a:t>+</a:t>
          </a:r>
          <a:r>
            <a:rPr lang="zh-CN" altLang="en-US" sz="700" b="1" kern="1200" dirty="0"/>
            <a:t>自营</a:t>
          </a:r>
          <a:r>
            <a:rPr lang="en-US" altLang="zh-CN" sz="700" b="1" kern="1200" dirty="0"/>
            <a:t>=</a:t>
          </a:r>
          <a:r>
            <a:rPr lang="zh-CN" altLang="en-US" sz="700" b="1" kern="1200" dirty="0"/>
            <a:t>在线成交额</a:t>
          </a:r>
          <a:r>
            <a:rPr lang="en-US" altLang="zh-CN" sz="700" b="1" kern="1200" dirty="0"/>
            <a:t>total sales</a:t>
          </a:r>
          <a:endParaRPr lang="zh-CN" altLang="en-US" sz="700" b="1" kern="1200" dirty="0"/>
        </a:p>
      </dsp:txBody>
      <dsp:txXfrm>
        <a:off x="3244209" y="2239267"/>
        <a:ext cx="653811" cy="653811"/>
      </dsp:txXfrm>
    </dsp:sp>
    <dsp:sp modelId="{2B8D599E-0A68-49C8-AEC1-42FE8FEE044D}">
      <dsp:nvSpPr>
        <dsp:cNvPr id="0" name=""/>
        <dsp:cNvSpPr/>
      </dsp:nvSpPr>
      <dsp:spPr>
        <a:xfrm>
          <a:off x="3328522" y="1429976"/>
          <a:ext cx="485186" cy="379478"/>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9D0327-7B70-48AA-96E8-034DAB24BD6D}">
      <dsp:nvSpPr>
        <dsp:cNvPr id="0" name=""/>
        <dsp:cNvSpPr/>
      </dsp:nvSpPr>
      <dsp:spPr>
        <a:xfrm>
          <a:off x="3108801" y="232424"/>
          <a:ext cx="924627" cy="92462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zh-CN" altLang="en-US" sz="700" b="1" kern="1200" dirty="0"/>
            <a:t>汇率折算</a:t>
          </a:r>
          <a:r>
            <a:rPr lang="en-US" altLang="zh-CN" sz="700" b="1" kern="1200" dirty="0"/>
            <a:t>USD-RMB conversion</a:t>
          </a:r>
          <a:endParaRPr lang="zh-CN" altLang="en-US" sz="700" b="1" kern="1200" dirty="0"/>
        </a:p>
      </dsp:txBody>
      <dsp:txXfrm>
        <a:off x="3244209" y="367832"/>
        <a:ext cx="653811" cy="653811"/>
      </dsp:txXfrm>
    </dsp:sp>
    <dsp:sp modelId="{4CC72042-4BCC-4660-B289-58983E75367A}">
      <dsp:nvSpPr>
        <dsp:cNvPr id="0" name=""/>
        <dsp:cNvSpPr/>
      </dsp:nvSpPr>
      <dsp:spPr>
        <a:xfrm rot="5400000">
          <a:off x="4378948" y="504998"/>
          <a:ext cx="485186" cy="379478"/>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F595D3-0E3F-4448-9A1C-5B5F207BCEB1}">
      <dsp:nvSpPr>
        <dsp:cNvPr id="0" name=""/>
        <dsp:cNvSpPr/>
      </dsp:nvSpPr>
      <dsp:spPr>
        <a:xfrm>
          <a:off x="5188174" y="232424"/>
          <a:ext cx="924627" cy="92462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zh-CN" altLang="en-US" sz="700" b="1" kern="1200" dirty="0"/>
            <a:t>计算原产中国货物规模</a:t>
          </a:r>
          <a:r>
            <a:rPr lang="en-US" altLang="zh-CN" sz="700" b="1" kern="1200" dirty="0"/>
            <a:t>Total sales originated in China</a:t>
          </a:r>
          <a:endParaRPr lang="zh-CN" altLang="en-US" sz="700" b="1" kern="1200" dirty="0"/>
        </a:p>
      </dsp:txBody>
      <dsp:txXfrm>
        <a:off x="5323582" y="367832"/>
        <a:ext cx="653811" cy="653811"/>
      </dsp:txXfrm>
    </dsp:sp>
    <dsp:sp modelId="{224B540F-B374-48C5-BB4B-CDECAFA70315}">
      <dsp:nvSpPr>
        <dsp:cNvPr id="0" name=""/>
        <dsp:cNvSpPr/>
      </dsp:nvSpPr>
      <dsp:spPr>
        <a:xfrm rot="10800000">
          <a:off x="5407894" y="1336051"/>
          <a:ext cx="485186" cy="379478"/>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18006B-A9A8-40D5-A8E9-A9766A3456B0}">
      <dsp:nvSpPr>
        <dsp:cNvPr id="0" name=""/>
        <dsp:cNvSpPr/>
      </dsp:nvSpPr>
      <dsp:spPr>
        <a:xfrm>
          <a:off x="4957363" y="1873049"/>
          <a:ext cx="1386248" cy="138624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t>价格调整</a:t>
          </a:r>
          <a:r>
            <a:rPr lang="en-US" altLang="zh-CN" sz="1500" b="1" kern="1200" dirty="0"/>
            <a:t>Sales Price-FOB conversion </a:t>
          </a:r>
          <a:endParaRPr lang="zh-CN" altLang="en-US" sz="1500" b="1" kern="1200" dirty="0"/>
        </a:p>
      </dsp:txBody>
      <dsp:txXfrm>
        <a:off x="5160374" y="2076060"/>
        <a:ext cx="980226" cy="9802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E6085-605B-4DC0-AC12-DFC1F0691E0F}">
      <dsp:nvSpPr>
        <dsp:cNvPr id="0" name=""/>
        <dsp:cNvSpPr/>
      </dsp:nvSpPr>
      <dsp:spPr>
        <a:xfrm>
          <a:off x="776764" y="0"/>
          <a:ext cx="3491777" cy="3491777"/>
        </a:xfrm>
        <a:prstGeom prst="ellipse">
          <a:avLst/>
        </a:prstGeom>
        <a:no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solidFill>
                <a:srgbClr val="002060"/>
              </a:solidFill>
            </a:rPr>
            <a:t>货物贸易统计</a:t>
          </a:r>
          <a:r>
            <a:rPr lang="en-US" altLang="zh-CN" sz="1600" b="1" kern="1200" dirty="0">
              <a:solidFill>
                <a:srgbClr val="002060"/>
              </a:solidFill>
            </a:rPr>
            <a:t>Trade Statistics</a:t>
          </a:r>
          <a:endParaRPr lang="zh-CN" altLang="en-US" sz="1600" b="1" kern="1200" dirty="0">
            <a:solidFill>
              <a:srgbClr val="002060"/>
            </a:solidFill>
          </a:endParaRPr>
        </a:p>
      </dsp:txBody>
      <dsp:txXfrm>
        <a:off x="1912465" y="174588"/>
        <a:ext cx="1220376" cy="523766"/>
      </dsp:txXfrm>
    </dsp:sp>
    <dsp:sp modelId="{37A828CF-6EBE-456D-A3C4-BA25AD5D6C2B}">
      <dsp:nvSpPr>
        <dsp:cNvPr id="0" name=""/>
        <dsp:cNvSpPr/>
      </dsp:nvSpPr>
      <dsp:spPr>
        <a:xfrm>
          <a:off x="1213237" y="872944"/>
          <a:ext cx="2618832" cy="2618832"/>
        </a:xfrm>
        <a:prstGeom prst="ellipse">
          <a:avLst/>
        </a:prstGeom>
        <a:no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solidFill>
                <a:srgbClr val="002060"/>
              </a:solidFill>
            </a:rPr>
            <a:t>跨境电商全业态统计</a:t>
          </a:r>
          <a:r>
            <a:rPr lang="en-US" altLang="zh-CN" sz="1100" b="1" kern="1200" dirty="0">
              <a:solidFill>
                <a:srgbClr val="002060"/>
              </a:solidFill>
            </a:rPr>
            <a:t>CBEC of broad sense</a:t>
          </a:r>
          <a:endParaRPr lang="zh-CN" altLang="en-US" sz="1600" b="1" kern="1200" dirty="0">
            <a:solidFill>
              <a:srgbClr val="002060"/>
            </a:solidFill>
          </a:endParaRPr>
        </a:p>
      </dsp:txBody>
      <dsp:txXfrm>
        <a:off x="1912465" y="1036621"/>
        <a:ext cx="1220376" cy="491031"/>
      </dsp:txXfrm>
    </dsp:sp>
    <dsp:sp modelId="{47F64102-072F-4576-A2E6-19A68694189C}">
      <dsp:nvSpPr>
        <dsp:cNvPr id="0" name=""/>
        <dsp:cNvSpPr/>
      </dsp:nvSpPr>
      <dsp:spPr>
        <a:xfrm>
          <a:off x="1649709" y="1745888"/>
          <a:ext cx="1745888" cy="1745888"/>
        </a:xfrm>
        <a:prstGeom prst="ellipse">
          <a:avLst/>
        </a:prstGeom>
        <a:noFill/>
        <a:ln w="12700" cap="flat" cmpd="sng" algn="ctr">
          <a:solidFill>
            <a:srgbClr val="4472C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solidFill>
                <a:srgbClr val="002060"/>
              </a:solidFill>
            </a:rPr>
            <a:t>跨境电商管理平台统计</a:t>
          </a:r>
          <a:r>
            <a:rPr lang="en-US" altLang="zh-CN" sz="1000" b="1" kern="1200" dirty="0">
              <a:solidFill>
                <a:srgbClr val="002060"/>
              </a:solidFill>
            </a:rPr>
            <a:t>CBEC by customs procedure codes</a:t>
          </a:r>
          <a:endParaRPr lang="zh-CN" altLang="en-US" sz="1600" b="1" kern="1200" dirty="0">
            <a:solidFill>
              <a:srgbClr val="002060"/>
            </a:solidFill>
          </a:endParaRPr>
        </a:p>
      </dsp:txBody>
      <dsp:txXfrm>
        <a:off x="1905388" y="2182360"/>
        <a:ext cx="1234529" cy="872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3E37E-459D-4D82-8783-DF3D3FC66A6F}">
      <dsp:nvSpPr>
        <dsp:cNvPr id="0" name=""/>
        <dsp:cNvSpPr/>
      </dsp:nvSpPr>
      <dsp:spPr>
        <a:xfrm>
          <a:off x="1263804" y="1523091"/>
          <a:ext cx="1499220" cy="1171311"/>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ts val="0"/>
            </a:spcAft>
            <a:buNone/>
          </a:pPr>
          <a:r>
            <a:rPr lang="zh-CN" altLang="en-US" sz="2400" b="1" kern="1200" dirty="0">
              <a:solidFill>
                <a:schemeClr val="accent1">
                  <a:lumMod val="50000"/>
                </a:schemeClr>
              </a:solidFill>
              <a:latin typeface="微软雅黑" panose="020B0503020204020204" pitchFamily="34" charset="-122"/>
              <a:ea typeface="微软雅黑" panose="020B0503020204020204" pitchFamily="34" charset="-122"/>
            </a:rPr>
            <a:t>中国海关</a:t>
          </a:r>
          <a:endParaRPr lang="en-US" altLang="zh-CN" sz="2400" b="1" kern="1200" dirty="0">
            <a:solidFill>
              <a:schemeClr val="accent1">
                <a:lumMod val="50000"/>
              </a:schemeClr>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en-US" altLang="zh-CN" sz="1200" b="1" kern="1200" dirty="0">
              <a:solidFill>
                <a:schemeClr val="accent1">
                  <a:lumMod val="50000"/>
                </a:schemeClr>
              </a:solidFill>
              <a:latin typeface="微软雅黑" panose="020B0503020204020204" pitchFamily="34" charset="-122"/>
              <a:ea typeface="微软雅黑" panose="020B0503020204020204" pitchFamily="34" charset="-122"/>
            </a:rPr>
            <a:t>China Customs</a:t>
          </a:r>
          <a:endParaRPr lang="zh-CN" altLang="en-US" sz="1200" b="1" kern="1200" dirty="0">
            <a:solidFill>
              <a:schemeClr val="accent1">
                <a:lumMod val="50000"/>
              </a:schemeClr>
            </a:solidFill>
            <a:latin typeface="微软雅黑" panose="020B0503020204020204" pitchFamily="34" charset="-122"/>
            <a:ea typeface="微软雅黑" panose="020B0503020204020204" pitchFamily="34" charset="-122"/>
          </a:endParaRPr>
        </a:p>
      </dsp:txBody>
      <dsp:txXfrm>
        <a:off x="1320983" y="1580270"/>
        <a:ext cx="1384862" cy="1056953"/>
      </dsp:txXfrm>
    </dsp:sp>
    <dsp:sp modelId="{B5C45156-6C0D-46D2-A60C-F34D808B994D}">
      <dsp:nvSpPr>
        <dsp:cNvPr id="0" name=""/>
        <dsp:cNvSpPr/>
      </dsp:nvSpPr>
      <dsp:spPr>
        <a:xfrm rot="16200000">
          <a:off x="1739257" y="1248934"/>
          <a:ext cx="548313" cy="0"/>
        </a:xfrm>
        <a:custGeom>
          <a:avLst/>
          <a:gdLst/>
          <a:ahLst/>
          <a:cxnLst/>
          <a:rect l="0" t="0" r="0" b="0"/>
          <a:pathLst>
            <a:path>
              <a:moveTo>
                <a:pt x="0" y="0"/>
              </a:moveTo>
              <a:lnTo>
                <a:pt x="548313"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99BB22-706F-4E3E-A9CC-70BB3E62133B}">
      <dsp:nvSpPr>
        <dsp:cNvPr id="0" name=""/>
        <dsp:cNvSpPr/>
      </dsp:nvSpPr>
      <dsp:spPr>
        <a:xfrm>
          <a:off x="1312630" y="-36346"/>
          <a:ext cx="1401567" cy="101112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ts val="0"/>
            </a:spcAft>
            <a:buNone/>
          </a:pPr>
          <a:r>
            <a:rPr lang="zh-CN" altLang="en-US" sz="2400" b="1" kern="1200" dirty="0">
              <a:solidFill>
                <a:schemeClr val="accent1">
                  <a:lumMod val="50000"/>
                </a:schemeClr>
              </a:solidFill>
              <a:latin typeface="微软雅黑" panose="020B0503020204020204" pitchFamily="34" charset="-122"/>
              <a:ea typeface="微软雅黑" panose="020B0503020204020204" pitchFamily="34" charset="-122"/>
            </a:rPr>
            <a:t>监管</a:t>
          </a:r>
          <a:endParaRPr lang="en-US" altLang="zh-CN" sz="2400" b="1" kern="1200" dirty="0">
            <a:solidFill>
              <a:schemeClr val="accent1">
                <a:lumMod val="50000"/>
              </a:schemeClr>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en-US" altLang="zh-CN" sz="1300" b="1" kern="1200" dirty="0">
              <a:solidFill>
                <a:schemeClr val="accent1">
                  <a:lumMod val="50000"/>
                </a:schemeClr>
              </a:solidFill>
              <a:latin typeface="微软雅黑" panose="020B0503020204020204" pitchFamily="34" charset="-122"/>
              <a:ea typeface="微软雅黑" panose="020B0503020204020204" pitchFamily="34" charset="-122"/>
            </a:rPr>
            <a:t>Customs Control</a:t>
          </a:r>
          <a:endParaRPr lang="zh-CN" altLang="en-US" sz="1300" b="1" kern="1200" dirty="0">
            <a:solidFill>
              <a:schemeClr val="accent1">
                <a:lumMod val="50000"/>
              </a:schemeClr>
            </a:solidFill>
            <a:latin typeface="微软雅黑" panose="020B0503020204020204" pitchFamily="34" charset="-122"/>
            <a:ea typeface="微软雅黑" panose="020B0503020204020204" pitchFamily="34" charset="-122"/>
          </a:endParaRPr>
        </a:p>
      </dsp:txBody>
      <dsp:txXfrm>
        <a:off x="1361989" y="13013"/>
        <a:ext cx="1302849" cy="912406"/>
      </dsp:txXfrm>
    </dsp:sp>
    <dsp:sp modelId="{6AF0B8E5-F0D7-4FBB-A912-D1E34C2942AF}">
      <dsp:nvSpPr>
        <dsp:cNvPr id="0" name=""/>
        <dsp:cNvSpPr/>
      </dsp:nvSpPr>
      <dsp:spPr>
        <a:xfrm rot="20520000">
          <a:off x="2760222" y="1847493"/>
          <a:ext cx="114496" cy="0"/>
        </a:xfrm>
        <a:custGeom>
          <a:avLst/>
          <a:gdLst/>
          <a:ahLst/>
          <a:cxnLst/>
          <a:rect l="0" t="0" r="0" b="0"/>
          <a:pathLst>
            <a:path>
              <a:moveTo>
                <a:pt x="0" y="0"/>
              </a:moveTo>
              <a:lnTo>
                <a:pt x="114496"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40EEB9-98BB-4F36-B5BD-4123AB51BBCE}">
      <dsp:nvSpPr>
        <dsp:cNvPr id="0" name=""/>
        <dsp:cNvSpPr/>
      </dsp:nvSpPr>
      <dsp:spPr>
        <a:xfrm>
          <a:off x="2871917" y="1096541"/>
          <a:ext cx="1401567" cy="101112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ts val="0"/>
            </a:spcAft>
            <a:buNone/>
          </a:pPr>
          <a:r>
            <a:rPr lang="zh-CN" altLang="en-US" sz="2400" b="1" kern="1200" dirty="0">
              <a:solidFill>
                <a:schemeClr val="accent1">
                  <a:lumMod val="50000"/>
                </a:schemeClr>
              </a:solidFill>
              <a:latin typeface="微软雅黑" panose="020B0503020204020204" pitchFamily="34" charset="-122"/>
              <a:ea typeface="微软雅黑" panose="020B0503020204020204" pitchFamily="34" charset="-122"/>
            </a:rPr>
            <a:t>统计</a:t>
          </a:r>
          <a:endParaRPr lang="en-US" altLang="zh-CN" sz="2400" b="1" kern="1200" dirty="0">
            <a:solidFill>
              <a:schemeClr val="accent1">
                <a:lumMod val="50000"/>
              </a:schemeClr>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en-US" altLang="zh-CN" sz="1800" b="1" kern="1200" dirty="0">
              <a:solidFill>
                <a:schemeClr val="accent1">
                  <a:lumMod val="50000"/>
                </a:schemeClr>
              </a:solidFill>
              <a:latin typeface="微软雅黑" panose="020B0503020204020204" pitchFamily="34" charset="-122"/>
              <a:ea typeface="微软雅黑" panose="020B0503020204020204" pitchFamily="34" charset="-122"/>
            </a:rPr>
            <a:t>Statistics</a:t>
          </a:r>
          <a:endParaRPr lang="zh-CN" altLang="en-US" sz="1800" b="1" kern="1200" dirty="0">
            <a:solidFill>
              <a:schemeClr val="accent1">
                <a:lumMod val="50000"/>
              </a:schemeClr>
            </a:solidFill>
            <a:latin typeface="微软雅黑" panose="020B0503020204020204" pitchFamily="34" charset="-122"/>
            <a:ea typeface="微软雅黑" panose="020B0503020204020204" pitchFamily="34" charset="-122"/>
          </a:endParaRPr>
        </a:p>
      </dsp:txBody>
      <dsp:txXfrm>
        <a:off x="2921276" y="1145900"/>
        <a:ext cx="1302849" cy="912406"/>
      </dsp:txXfrm>
    </dsp:sp>
    <dsp:sp modelId="{4CC79898-50AC-44C9-936F-7C055B9F539C}">
      <dsp:nvSpPr>
        <dsp:cNvPr id="0" name=""/>
        <dsp:cNvSpPr/>
      </dsp:nvSpPr>
      <dsp:spPr>
        <a:xfrm rot="3240000">
          <a:off x="2379000" y="2811998"/>
          <a:ext cx="290711" cy="0"/>
        </a:xfrm>
        <a:custGeom>
          <a:avLst/>
          <a:gdLst/>
          <a:ahLst/>
          <a:cxnLst/>
          <a:rect l="0" t="0" r="0" b="0"/>
          <a:pathLst>
            <a:path>
              <a:moveTo>
                <a:pt x="0" y="0"/>
              </a:moveTo>
              <a:lnTo>
                <a:pt x="29071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FC1892-E072-44DF-A873-61FDF06A66C7}">
      <dsp:nvSpPr>
        <dsp:cNvPr id="0" name=""/>
        <dsp:cNvSpPr/>
      </dsp:nvSpPr>
      <dsp:spPr>
        <a:xfrm>
          <a:off x="2276322" y="2929593"/>
          <a:ext cx="1401567" cy="101112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ts val="0"/>
            </a:spcAft>
            <a:buNone/>
          </a:pPr>
          <a:r>
            <a:rPr lang="zh-CN" altLang="en-US" sz="2400" b="1" kern="1200" dirty="0">
              <a:solidFill>
                <a:schemeClr val="accent1">
                  <a:lumMod val="50000"/>
                </a:schemeClr>
              </a:solidFill>
              <a:latin typeface="微软雅黑" panose="020B0503020204020204" pitchFamily="34" charset="-122"/>
              <a:ea typeface="微软雅黑" panose="020B0503020204020204" pitchFamily="34" charset="-122"/>
            </a:rPr>
            <a:t>其他</a:t>
          </a:r>
          <a:endParaRPr lang="en-US" altLang="zh-CN" sz="2400" b="1" kern="1200" dirty="0">
            <a:solidFill>
              <a:schemeClr val="accent1">
                <a:lumMod val="50000"/>
              </a:schemeClr>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en-US" altLang="zh-CN" sz="1400" b="1" kern="1200" dirty="0">
              <a:solidFill>
                <a:schemeClr val="accent1">
                  <a:lumMod val="50000"/>
                </a:schemeClr>
              </a:solidFill>
              <a:latin typeface="微软雅黑" panose="020B0503020204020204" pitchFamily="34" charset="-122"/>
              <a:ea typeface="微软雅黑" panose="020B0503020204020204" pitchFamily="34" charset="-122"/>
            </a:rPr>
            <a:t>Other</a:t>
          </a:r>
          <a:endParaRPr lang="zh-CN" altLang="en-US" sz="1400" b="1" kern="1200" dirty="0">
            <a:solidFill>
              <a:schemeClr val="accent1">
                <a:lumMod val="50000"/>
              </a:schemeClr>
            </a:solidFill>
            <a:latin typeface="微软雅黑" panose="020B0503020204020204" pitchFamily="34" charset="-122"/>
            <a:ea typeface="微软雅黑" panose="020B0503020204020204" pitchFamily="34" charset="-122"/>
          </a:endParaRPr>
        </a:p>
      </dsp:txBody>
      <dsp:txXfrm>
        <a:off x="2325681" y="2978952"/>
        <a:ext cx="1302849" cy="912406"/>
      </dsp:txXfrm>
    </dsp:sp>
    <dsp:sp modelId="{FC5BF2B6-63FF-46E7-AA14-F8793D06A430}">
      <dsp:nvSpPr>
        <dsp:cNvPr id="0" name=""/>
        <dsp:cNvSpPr/>
      </dsp:nvSpPr>
      <dsp:spPr>
        <a:xfrm rot="7560000">
          <a:off x="1357117" y="2811998"/>
          <a:ext cx="290711" cy="0"/>
        </a:xfrm>
        <a:custGeom>
          <a:avLst/>
          <a:gdLst/>
          <a:ahLst/>
          <a:cxnLst/>
          <a:rect l="0" t="0" r="0" b="0"/>
          <a:pathLst>
            <a:path>
              <a:moveTo>
                <a:pt x="0" y="0"/>
              </a:moveTo>
              <a:lnTo>
                <a:pt x="290711"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8AD02E-C68D-469C-8E3C-A4C97E2D2825}">
      <dsp:nvSpPr>
        <dsp:cNvPr id="0" name=""/>
        <dsp:cNvSpPr/>
      </dsp:nvSpPr>
      <dsp:spPr>
        <a:xfrm>
          <a:off x="348938" y="2929593"/>
          <a:ext cx="1401567" cy="101112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ts val="0"/>
            </a:spcAft>
            <a:buNone/>
          </a:pPr>
          <a:r>
            <a:rPr lang="zh-CN" altLang="en-US" sz="2400" b="1" kern="1200" dirty="0">
              <a:solidFill>
                <a:schemeClr val="accent1">
                  <a:lumMod val="50000"/>
                </a:schemeClr>
              </a:solidFill>
              <a:latin typeface="微软雅黑" panose="020B0503020204020204" pitchFamily="34" charset="-122"/>
              <a:ea typeface="微软雅黑" panose="020B0503020204020204" pitchFamily="34" charset="-122"/>
            </a:rPr>
            <a:t>缉私</a:t>
          </a:r>
          <a:endParaRPr lang="en-US" altLang="zh-CN" sz="2400" b="1" kern="1200" dirty="0">
            <a:solidFill>
              <a:schemeClr val="accent1">
                <a:lumMod val="50000"/>
              </a:schemeClr>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en-US" altLang="zh-CN" sz="1300" b="1" kern="1200" dirty="0">
              <a:solidFill>
                <a:schemeClr val="accent1">
                  <a:lumMod val="50000"/>
                </a:schemeClr>
              </a:solidFill>
              <a:latin typeface="微软雅黑" panose="020B0503020204020204" pitchFamily="34" charset="-122"/>
              <a:ea typeface="微软雅黑" panose="020B0503020204020204" pitchFamily="34" charset="-122"/>
            </a:rPr>
            <a:t>Anti-smuggling</a:t>
          </a:r>
          <a:endParaRPr lang="zh-CN" altLang="en-US" sz="1300" b="1" kern="1200" dirty="0">
            <a:solidFill>
              <a:schemeClr val="accent1">
                <a:lumMod val="50000"/>
              </a:schemeClr>
            </a:solidFill>
            <a:latin typeface="微软雅黑" panose="020B0503020204020204" pitchFamily="34" charset="-122"/>
            <a:ea typeface="微软雅黑" panose="020B0503020204020204" pitchFamily="34" charset="-122"/>
          </a:endParaRPr>
        </a:p>
      </dsp:txBody>
      <dsp:txXfrm>
        <a:off x="398297" y="2978952"/>
        <a:ext cx="1302849" cy="912406"/>
      </dsp:txXfrm>
    </dsp:sp>
    <dsp:sp modelId="{1477470D-D964-4A6B-841B-9460EE6974A9}">
      <dsp:nvSpPr>
        <dsp:cNvPr id="0" name=""/>
        <dsp:cNvSpPr/>
      </dsp:nvSpPr>
      <dsp:spPr>
        <a:xfrm rot="11880000">
          <a:off x="1152109" y="1847493"/>
          <a:ext cx="114496" cy="0"/>
        </a:xfrm>
        <a:custGeom>
          <a:avLst/>
          <a:gdLst/>
          <a:ahLst/>
          <a:cxnLst/>
          <a:rect l="0" t="0" r="0" b="0"/>
          <a:pathLst>
            <a:path>
              <a:moveTo>
                <a:pt x="0" y="0"/>
              </a:moveTo>
              <a:lnTo>
                <a:pt x="114496"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10A655-C47F-45E0-9294-27200BD08876}">
      <dsp:nvSpPr>
        <dsp:cNvPr id="0" name=""/>
        <dsp:cNvSpPr/>
      </dsp:nvSpPr>
      <dsp:spPr>
        <a:xfrm>
          <a:off x="-246656" y="1096541"/>
          <a:ext cx="1401567" cy="1011124"/>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ts val="0"/>
            </a:spcAft>
            <a:buNone/>
          </a:pPr>
          <a:r>
            <a:rPr lang="zh-CN" altLang="en-US" sz="2400" b="1" kern="1200" dirty="0">
              <a:solidFill>
                <a:schemeClr val="accent1">
                  <a:lumMod val="50000"/>
                </a:schemeClr>
              </a:solidFill>
              <a:latin typeface="微软雅黑" panose="020B0503020204020204" pitchFamily="34" charset="-122"/>
              <a:ea typeface="微软雅黑" panose="020B0503020204020204" pitchFamily="34" charset="-122"/>
            </a:rPr>
            <a:t>征税</a:t>
          </a:r>
          <a:endParaRPr lang="en-US" altLang="zh-CN" sz="2400" b="1" kern="1200" dirty="0">
            <a:solidFill>
              <a:schemeClr val="accent1">
                <a:lumMod val="50000"/>
              </a:schemeClr>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en-US" altLang="zh-CN" sz="1300" b="1" kern="1200" dirty="0">
              <a:solidFill>
                <a:schemeClr val="accent1">
                  <a:lumMod val="50000"/>
                </a:schemeClr>
              </a:solidFill>
              <a:latin typeface="微软雅黑" panose="020B0503020204020204" pitchFamily="34" charset="-122"/>
              <a:ea typeface="微软雅黑" panose="020B0503020204020204" pitchFamily="34" charset="-122"/>
            </a:rPr>
            <a:t>Duty Collection</a:t>
          </a:r>
          <a:endParaRPr lang="zh-CN" altLang="en-US" sz="1300" b="1" kern="1200" dirty="0">
            <a:solidFill>
              <a:schemeClr val="accent1">
                <a:lumMod val="50000"/>
              </a:schemeClr>
            </a:solidFill>
            <a:latin typeface="微软雅黑" panose="020B0503020204020204" pitchFamily="34" charset="-122"/>
            <a:ea typeface="微软雅黑" panose="020B0503020204020204" pitchFamily="34" charset="-122"/>
          </a:endParaRPr>
        </a:p>
      </dsp:txBody>
      <dsp:txXfrm>
        <a:off x="-197297" y="1145900"/>
        <a:ext cx="1302849" cy="912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AF0EC-62EA-49EA-B220-EE7DEA41F2D6}">
      <dsp:nvSpPr>
        <dsp:cNvPr id="0" name=""/>
        <dsp:cNvSpPr/>
      </dsp:nvSpPr>
      <dsp:spPr>
        <a:xfrm>
          <a:off x="1141635" y="186576"/>
          <a:ext cx="7341470" cy="18219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4612" tIns="91440" rIns="91440" bIns="91440" numCol="1" spcCol="1270" anchor="ctr" anchorCtr="0">
          <a:noAutofit/>
        </a:bodyPr>
        <a:lstStyle/>
        <a:p>
          <a:pPr marL="0" lvl="0" indent="0" algn="l" defTabSz="1066800">
            <a:lnSpc>
              <a:spcPct val="90000"/>
            </a:lnSpc>
            <a:spcBef>
              <a:spcPct val="0"/>
            </a:spcBef>
            <a:spcAft>
              <a:spcPts val="0"/>
            </a:spcAft>
            <a:buNone/>
          </a:pPr>
          <a:r>
            <a:rPr lang="zh-CN" altLang="en-US" sz="2400" b="1" kern="1200" dirty="0">
              <a:solidFill>
                <a:schemeClr val="accent1">
                  <a:lumMod val="50000"/>
                </a:schemeClr>
              </a:solidFill>
            </a:rPr>
            <a:t>跨境电商货物定义</a:t>
          </a:r>
          <a:r>
            <a:rPr lang="en-US" altLang="zh-CN" sz="2400" b="1" kern="1200" dirty="0">
              <a:solidFill>
                <a:schemeClr val="accent1">
                  <a:lumMod val="50000"/>
                </a:schemeClr>
              </a:solidFill>
            </a:rPr>
            <a:t>/</a:t>
          </a:r>
          <a:r>
            <a:rPr lang="zh-CN" altLang="en-US" sz="2400" b="1" kern="1200" dirty="0">
              <a:solidFill>
                <a:schemeClr val="accent1">
                  <a:lumMod val="50000"/>
                </a:schemeClr>
              </a:solidFill>
            </a:rPr>
            <a:t>应当列入进出口统计</a:t>
          </a:r>
          <a:r>
            <a:rPr lang="en-US" altLang="zh-CN" sz="2400" b="1" kern="1200" dirty="0">
              <a:solidFill>
                <a:schemeClr val="accent1">
                  <a:lumMod val="50000"/>
                </a:schemeClr>
              </a:solidFill>
            </a:rPr>
            <a:t>/</a:t>
          </a:r>
          <a:r>
            <a:rPr lang="zh-CN" altLang="en-US" sz="2400" b="1" kern="1200" dirty="0">
              <a:solidFill>
                <a:schemeClr val="accent1">
                  <a:lumMod val="50000"/>
                </a:schemeClr>
              </a:solidFill>
            </a:rPr>
            <a:t>数据采集困难</a:t>
          </a:r>
          <a:endParaRPr lang="en-US" altLang="zh-CN" sz="2400" b="1" kern="1200" dirty="0">
            <a:solidFill>
              <a:schemeClr val="accent1">
                <a:lumMod val="50000"/>
              </a:schemeClr>
            </a:solidFill>
          </a:endParaRPr>
        </a:p>
        <a:p>
          <a:pPr marL="0" lvl="0" indent="0" algn="l" defTabSz="1066800">
            <a:lnSpc>
              <a:spcPct val="90000"/>
            </a:lnSpc>
            <a:spcBef>
              <a:spcPct val="0"/>
            </a:spcBef>
            <a:spcAft>
              <a:spcPts val="0"/>
            </a:spcAft>
            <a:buNone/>
          </a:pPr>
          <a:r>
            <a:rPr lang="en-US" altLang="zh-CN" sz="1800" b="1" kern="1200" dirty="0">
              <a:solidFill>
                <a:schemeClr val="accent1">
                  <a:lumMod val="50000"/>
                </a:schemeClr>
              </a:solidFill>
            </a:rPr>
            <a:t>· Definitions of goods in electronic Commerce ·  Inclusion· Challenges in data collection</a:t>
          </a:r>
        </a:p>
        <a:p>
          <a:pPr marL="0" lvl="0" indent="0" algn="l" defTabSz="1066800">
            <a:lnSpc>
              <a:spcPct val="90000"/>
            </a:lnSpc>
            <a:spcBef>
              <a:spcPct val="0"/>
            </a:spcBef>
            <a:spcAft>
              <a:spcPct val="35000"/>
            </a:spcAft>
            <a:buNone/>
          </a:pPr>
          <a:endParaRPr lang="zh-CN" altLang="en-US" sz="2400" kern="1200" dirty="0"/>
        </a:p>
      </dsp:txBody>
      <dsp:txXfrm>
        <a:off x="1141635" y="186576"/>
        <a:ext cx="7341470" cy="1821992"/>
      </dsp:txXfrm>
    </dsp:sp>
    <dsp:sp modelId="{A5442F3D-B49D-40B6-B13D-5C7BA8E50D6A}">
      <dsp:nvSpPr>
        <dsp:cNvPr id="0" name=""/>
        <dsp:cNvSpPr/>
      </dsp:nvSpPr>
      <dsp:spPr>
        <a:xfrm>
          <a:off x="784852" y="113459"/>
          <a:ext cx="1038231" cy="155734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F27A4-0F00-4F55-9B84-087B98A9CF59}">
      <dsp:nvSpPr>
        <dsp:cNvPr id="0" name=""/>
        <dsp:cNvSpPr/>
      </dsp:nvSpPr>
      <dsp:spPr>
        <a:xfrm>
          <a:off x="1141635" y="2270557"/>
          <a:ext cx="7341470" cy="172717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4612" tIns="87630" rIns="87630" bIns="87630" numCol="1" spcCol="1270" anchor="ctr" anchorCtr="0">
          <a:noAutofit/>
        </a:bodyPr>
        <a:lstStyle/>
        <a:p>
          <a:pPr marL="0" lvl="0" indent="0" algn="l" defTabSz="1022350">
            <a:lnSpc>
              <a:spcPct val="90000"/>
            </a:lnSpc>
            <a:spcBef>
              <a:spcPct val="0"/>
            </a:spcBef>
            <a:spcAft>
              <a:spcPct val="35000"/>
            </a:spcAft>
            <a:buNone/>
          </a:pPr>
          <a:r>
            <a:rPr lang="zh-CN" altLang="en-US" sz="2300" b="1" kern="1200" dirty="0">
              <a:solidFill>
                <a:schemeClr val="accent1">
                  <a:lumMod val="50000"/>
                </a:schemeClr>
              </a:solidFill>
            </a:rPr>
            <a:t>跨境电商货物特点</a:t>
          </a:r>
          <a:r>
            <a:rPr lang="en-US" altLang="zh-CN" sz="2300" b="1" kern="1200" dirty="0">
              <a:solidFill>
                <a:schemeClr val="accent1">
                  <a:lumMod val="50000"/>
                </a:schemeClr>
              </a:solidFill>
            </a:rPr>
            <a:t>/</a:t>
          </a:r>
          <a:r>
            <a:rPr lang="zh-CN" altLang="en-US" sz="2300" b="1" kern="1200" dirty="0">
              <a:solidFill>
                <a:schemeClr val="accent1">
                  <a:lumMod val="50000"/>
                </a:schemeClr>
              </a:solidFill>
            </a:rPr>
            <a:t>主要</a:t>
          </a:r>
          <a:r>
            <a:rPr lang="en-US" altLang="zh-CN" sz="2300" b="1" kern="1200" dirty="0">
              <a:solidFill>
                <a:schemeClr val="accent1">
                  <a:lumMod val="50000"/>
                </a:schemeClr>
              </a:solidFill>
            </a:rPr>
            <a:t>2C</a:t>
          </a:r>
          <a:r>
            <a:rPr lang="zh-CN" altLang="en-US" sz="2300" b="1" kern="1200" dirty="0">
              <a:solidFill>
                <a:schemeClr val="accent1">
                  <a:lumMod val="50000"/>
                </a:schemeClr>
              </a:solidFill>
            </a:rPr>
            <a:t>但同样</a:t>
          </a:r>
          <a:r>
            <a:rPr lang="en-US" altLang="zh-CN" sz="2300" b="1" kern="1200" dirty="0">
              <a:solidFill>
                <a:schemeClr val="accent1">
                  <a:lumMod val="50000"/>
                </a:schemeClr>
              </a:solidFill>
            </a:rPr>
            <a:t>2B/</a:t>
          </a:r>
          <a:r>
            <a:rPr lang="zh-CN" altLang="en-US" sz="2300" b="1" kern="1200" dirty="0">
              <a:solidFill>
                <a:schemeClr val="accent1">
                  <a:lumMod val="50000"/>
                </a:schemeClr>
              </a:solidFill>
            </a:rPr>
            <a:t>测度的原则</a:t>
          </a:r>
          <a:endParaRPr lang="en-US" altLang="zh-CN" sz="2300" b="1" kern="1200" dirty="0">
            <a:solidFill>
              <a:schemeClr val="accent1">
                <a:lumMod val="50000"/>
              </a:schemeClr>
            </a:solidFill>
          </a:endParaRPr>
        </a:p>
        <a:p>
          <a:pPr marL="0" lvl="0" indent="0" algn="l" defTabSz="1022350">
            <a:lnSpc>
              <a:spcPct val="90000"/>
            </a:lnSpc>
            <a:spcBef>
              <a:spcPct val="0"/>
            </a:spcBef>
            <a:spcAft>
              <a:spcPct val="35000"/>
            </a:spcAft>
            <a:buNone/>
          </a:pPr>
          <a:r>
            <a:rPr lang="en-US" altLang="zh-CN" sz="2300" b="1" kern="1200" dirty="0">
              <a:solidFill>
                <a:schemeClr val="accent1">
                  <a:lumMod val="50000"/>
                </a:schemeClr>
              </a:solidFill>
            </a:rPr>
            <a:t>· </a:t>
          </a:r>
          <a:r>
            <a:rPr lang="en-US" altLang="zh-CN" sz="1800" b="1" kern="1200" dirty="0">
              <a:solidFill>
                <a:schemeClr val="accent1">
                  <a:lumMod val="50000"/>
                </a:schemeClr>
              </a:solidFill>
              <a:latin typeface="等线" panose="020F0502020204030204"/>
              <a:ea typeface="等线" panose="02010600030101010101" pitchFamily="2" charset="-122"/>
              <a:cs typeface="+mn-cs"/>
            </a:rPr>
            <a:t>Characteristics of CBEC · Mainly 2C while 2B · Mechanism of Measurement </a:t>
          </a:r>
          <a:endParaRPr lang="zh-CN" altLang="zh-CN" sz="1800" b="1" kern="1200" dirty="0">
            <a:solidFill>
              <a:schemeClr val="accent1">
                <a:lumMod val="50000"/>
              </a:schemeClr>
            </a:solidFill>
            <a:latin typeface="等线" panose="020F0502020204030204"/>
            <a:ea typeface="等线" panose="02010600030101010101" pitchFamily="2" charset="-122"/>
            <a:cs typeface="+mn-cs"/>
          </a:endParaRPr>
        </a:p>
        <a:p>
          <a:pPr marL="0" lvl="0" indent="0" algn="l" defTabSz="1022350">
            <a:lnSpc>
              <a:spcPct val="90000"/>
            </a:lnSpc>
            <a:spcBef>
              <a:spcPct val="0"/>
            </a:spcBef>
            <a:spcAft>
              <a:spcPct val="35000"/>
            </a:spcAft>
            <a:buNone/>
          </a:pPr>
          <a:endParaRPr lang="zh-CN" altLang="en-US" sz="1800" kern="1200" dirty="0">
            <a:solidFill>
              <a:prstClr val="black">
                <a:hueOff val="0"/>
                <a:satOff val="0"/>
                <a:lumOff val="0"/>
                <a:alphaOff val="0"/>
              </a:prstClr>
            </a:solidFill>
            <a:latin typeface="等线" panose="020F0502020204030204"/>
            <a:ea typeface="等线" panose="02010600030101010101" pitchFamily="2" charset="-122"/>
            <a:cs typeface="+mn-cs"/>
          </a:endParaRPr>
        </a:p>
      </dsp:txBody>
      <dsp:txXfrm>
        <a:off x="1141635" y="2270557"/>
        <a:ext cx="7341470" cy="1727171"/>
      </dsp:txXfrm>
    </dsp:sp>
    <dsp:sp modelId="{C58694BA-AC67-4968-A525-33779DD60AD7}">
      <dsp:nvSpPr>
        <dsp:cNvPr id="0" name=""/>
        <dsp:cNvSpPr/>
      </dsp:nvSpPr>
      <dsp:spPr>
        <a:xfrm>
          <a:off x="784852" y="2192452"/>
          <a:ext cx="1038231" cy="155734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747367-38D7-4C57-ABD9-2E06F2580202}">
      <dsp:nvSpPr>
        <dsp:cNvPr id="0" name=""/>
        <dsp:cNvSpPr/>
      </dsp:nvSpPr>
      <dsp:spPr>
        <a:xfrm>
          <a:off x="1141635" y="4381710"/>
          <a:ext cx="7341470" cy="148318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04612" tIns="87630" rIns="87630" bIns="87630" numCol="1" spcCol="1270" anchor="ctr" anchorCtr="0">
          <a:noAutofit/>
        </a:bodyPr>
        <a:lstStyle/>
        <a:p>
          <a:pPr marL="0" lvl="0" indent="0" algn="l" defTabSz="1022350">
            <a:lnSpc>
              <a:spcPct val="90000"/>
            </a:lnSpc>
            <a:spcBef>
              <a:spcPct val="0"/>
            </a:spcBef>
            <a:spcAft>
              <a:spcPct val="35000"/>
            </a:spcAft>
            <a:buNone/>
          </a:pPr>
          <a:r>
            <a:rPr lang="zh-CN" altLang="en-US" sz="2300" b="1" kern="1200" dirty="0">
              <a:solidFill>
                <a:schemeClr val="accent1">
                  <a:lumMod val="50000"/>
                </a:schemeClr>
              </a:solidFill>
            </a:rPr>
            <a:t>数字订购贸易定义</a:t>
          </a:r>
          <a:r>
            <a:rPr lang="en-US" altLang="zh-CN" sz="2300" b="1" kern="1200" dirty="0">
              <a:solidFill>
                <a:schemeClr val="accent1">
                  <a:lumMod val="50000"/>
                </a:schemeClr>
              </a:solidFill>
            </a:rPr>
            <a:t>/</a:t>
          </a:r>
          <a:r>
            <a:rPr lang="zh-CN" altLang="en-US" sz="2300" b="1" kern="1200" dirty="0">
              <a:solidFill>
                <a:schemeClr val="accent1">
                  <a:lumMod val="50000"/>
                </a:schemeClr>
              </a:solidFill>
            </a:rPr>
            <a:t>测度方法</a:t>
          </a:r>
          <a:r>
            <a:rPr lang="en-US" altLang="zh-CN" sz="2300" b="1" kern="1200" dirty="0">
              <a:solidFill>
                <a:schemeClr val="accent1">
                  <a:lumMod val="50000"/>
                </a:schemeClr>
              </a:solidFill>
            </a:rPr>
            <a:t>/</a:t>
          </a:r>
          <a:r>
            <a:rPr lang="zh-CN" altLang="en-US" sz="2300" b="1" kern="1200" dirty="0">
              <a:solidFill>
                <a:schemeClr val="accent1">
                  <a:lumMod val="50000"/>
                </a:schemeClr>
              </a:solidFill>
            </a:rPr>
            <a:t>挑战</a:t>
          </a:r>
          <a:endParaRPr lang="en-US" altLang="zh-CN" sz="2300" b="1" kern="1200" dirty="0">
            <a:solidFill>
              <a:schemeClr val="accent1">
                <a:lumMod val="50000"/>
              </a:schemeClr>
            </a:solidFill>
          </a:endParaRPr>
        </a:p>
        <a:p>
          <a:pPr marL="0" lvl="0" indent="0" algn="l" defTabSz="1022350">
            <a:lnSpc>
              <a:spcPct val="90000"/>
            </a:lnSpc>
            <a:spcBef>
              <a:spcPct val="0"/>
            </a:spcBef>
            <a:spcAft>
              <a:spcPct val="35000"/>
            </a:spcAft>
            <a:buNone/>
          </a:pPr>
          <a:r>
            <a:rPr lang="en-US" altLang="zh-CN" sz="2300" b="1" kern="1200" dirty="0">
              <a:solidFill>
                <a:schemeClr val="accent1">
                  <a:lumMod val="50000"/>
                </a:schemeClr>
              </a:solidFill>
            </a:rPr>
            <a:t>· </a:t>
          </a:r>
          <a:r>
            <a:rPr lang="en-US" altLang="zh-CN" sz="1800" b="1" kern="1200" dirty="0">
              <a:solidFill>
                <a:schemeClr val="accent1">
                  <a:lumMod val="50000"/>
                </a:schemeClr>
              </a:solidFill>
              <a:latin typeface="等线" panose="020F0502020204030204"/>
              <a:ea typeface="等线" panose="02010600030101010101" pitchFamily="2" charset="-122"/>
              <a:cs typeface="+mn-cs"/>
            </a:rPr>
            <a:t>Definition of digitally ordered trade· Measuring approach· Mechanism of Measurement </a:t>
          </a:r>
          <a:endParaRPr lang="zh-CN" altLang="en-US" sz="1800" b="1" kern="1200" dirty="0">
            <a:solidFill>
              <a:schemeClr val="accent1">
                <a:lumMod val="50000"/>
              </a:schemeClr>
            </a:solidFill>
            <a:latin typeface="等线" panose="020F0502020204030204"/>
            <a:ea typeface="等线" panose="02010600030101010101" pitchFamily="2" charset="-122"/>
            <a:cs typeface="+mn-cs"/>
          </a:endParaRPr>
        </a:p>
      </dsp:txBody>
      <dsp:txXfrm>
        <a:off x="1141635" y="4381710"/>
        <a:ext cx="7341470" cy="1483187"/>
      </dsp:txXfrm>
    </dsp:sp>
    <dsp:sp modelId="{E99C25E9-BEDD-440D-9636-F12A3B18783D}">
      <dsp:nvSpPr>
        <dsp:cNvPr id="0" name=""/>
        <dsp:cNvSpPr/>
      </dsp:nvSpPr>
      <dsp:spPr>
        <a:xfrm>
          <a:off x="813134" y="4181612"/>
          <a:ext cx="1038231" cy="155734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2DD85-E53F-4A6A-9744-542E9523AFA8}">
      <dsp:nvSpPr>
        <dsp:cNvPr id="0" name=""/>
        <dsp:cNvSpPr/>
      </dsp:nvSpPr>
      <dsp:spPr>
        <a:xfrm>
          <a:off x="5772" y="373236"/>
          <a:ext cx="1603822" cy="1603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方正黑体_GBK" panose="03000509000000000000" pitchFamily="65" charset="-122"/>
              <a:ea typeface="方正黑体_GBK" panose="03000509000000000000" pitchFamily="65" charset="-122"/>
              <a:cs typeface="Arial" panose="020B0604020202020204" pitchFamily="34" charset="0"/>
            </a:rPr>
            <a:t>在线订单</a:t>
          </a:r>
          <a:r>
            <a:rPr lang="en-US" altLang="zh-CN" sz="1800" kern="1200" dirty="0">
              <a:latin typeface="方正黑体_GBK" panose="03000509000000000000" pitchFamily="65" charset="-122"/>
              <a:ea typeface="方正黑体_GBK" panose="03000509000000000000" pitchFamily="65" charset="-122"/>
              <a:cs typeface="Arial" panose="020B0604020202020204" pitchFamily="34" charset="0"/>
            </a:rPr>
            <a:t>Digitally Ordered</a:t>
          </a:r>
          <a:endParaRPr lang="zh-CN" altLang="en-US" sz="3000" kern="1200" dirty="0">
            <a:latin typeface="方正黑体_GBK" panose="03000509000000000000" pitchFamily="65" charset="-122"/>
            <a:ea typeface="方正黑体_GBK" panose="03000509000000000000" pitchFamily="65" charset="-122"/>
            <a:cs typeface="Arial" panose="020B0604020202020204" pitchFamily="34" charset="0"/>
          </a:endParaRPr>
        </a:p>
      </dsp:txBody>
      <dsp:txXfrm>
        <a:off x="240646" y="608110"/>
        <a:ext cx="1134074" cy="1134074"/>
      </dsp:txXfrm>
    </dsp:sp>
    <dsp:sp modelId="{2E409DBA-732D-41D1-8248-01B16C29F622}">
      <dsp:nvSpPr>
        <dsp:cNvPr id="0" name=""/>
        <dsp:cNvSpPr/>
      </dsp:nvSpPr>
      <dsp:spPr>
        <a:xfrm>
          <a:off x="1739825" y="710038"/>
          <a:ext cx="930217" cy="9302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zh-CN" altLang="en-US" sz="3000" kern="1200">
            <a:latin typeface="方正黑体_GBK" panose="03000509000000000000" pitchFamily="65" charset="-122"/>
            <a:ea typeface="方正黑体_GBK" panose="03000509000000000000" pitchFamily="65" charset="-122"/>
            <a:cs typeface="Arial" panose="020B0604020202020204" pitchFamily="34" charset="0"/>
          </a:endParaRPr>
        </a:p>
      </dsp:txBody>
      <dsp:txXfrm>
        <a:off x="1863125" y="1065753"/>
        <a:ext cx="683617" cy="218787"/>
      </dsp:txXfrm>
    </dsp:sp>
    <dsp:sp modelId="{2B548C91-D77F-41E4-B2C2-18C610F7B3C2}">
      <dsp:nvSpPr>
        <dsp:cNvPr id="0" name=""/>
        <dsp:cNvSpPr/>
      </dsp:nvSpPr>
      <dsp:spPr>
        <a:xfrm>
          <a:off x="2800273" y="373236"/>
          <a:ext cx="1603822" cy="1603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方正黑体_GBK" panose="03000509000000000000" pitchFamily="65" charset="-122"/>
              <a:ea typeface="方正黑体_GBK" panose="03000509000000000000" pitchFamily="65" charset="-122"/>
              <a:cs typeface="Arial" panose="020B0604020202020204" pitchFamily="34" charset="0"/>
            </a:rPr>
            <a:t>跨境物流</a:t>
          </a:r>
          <a:r>
            <a:rPr lang="en-US" altLang="zh-CN" sz="2000" kern="1200" dirty="0">
              <a:latin typeface="方正黑体_GBK" panose="03000509000000000000" pitchFamily="65" charset="-122"/>
              <a:ea typeface="方正黑体_GBK" panose="03000509000000000000" pitchFamily="65" charset="-122"/>
              <a:cs typeface="Arial" panose="020B0604020202020204" pitchFamily="34" charset="0"/>
            </a:rPr>
            <a:t>Cross-Border</a:t>
          </a:r>
        </a:p>
      </dsp:txBody>
      <dsp:txXfrm>
        <a:off x="3035147" y="608110"/>
        <a:ext cx="1134074" cy="1134074"/>
      </dsp:txXfrm>
    </dsp:sp>
    <dsp:sp modelId="{9A855AAC-BE3F-4290-8F51-0050C2387E27}">
      <dsp:nvSpPr>
        <dsp:cNvPr id="0" name=""/>
        <dsp:cNvSpPr/>
      </dsp:nvSpPr>
      <dsp:spPr>
        <a:xfrm>
          <a:off x="4534325" y="710038"/>
          <a:ext cx="930217" cy="93021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zh-CN" altLang="en-US" sz="3000" kern="1200">
            <a:latin typeface="方正黑体_GBK" panose="03000509000000000000" pitchFamily="65" charset="-122"/>
            <a:ea typeface="方正黑体_GBK" panose="03000509000000000000" pitchFamily="65" charset="-122"/>
            <a:cs typeface="Arial" panose="020B0604020202020204" pitchFamily="34" charset="0"/>
          </a:endParaRPr>
        </a:p>
      </dsp:txBody>
      <dsp:txXfrm>
        <a:off x="4657625" y="1065753"/>
        <a:ext cx="683617" cy="218787"/>
      </dsp:txXfrm>
    </dsp:sp>
    <dsp:sp modelId="{07D645A0-5007-4073-BB21-3B3D99F52F0D}">
      <dsp:nvSpPr>
        <dsp:cNvPr id="0" name=""/>
        <dsp:cNvSpPr/>
      </dsp:nvSpPr>
      <dsp:spPr>
        <a:xfrm>
          <a:off x="5594773" y="373236"/>
          <a:ext cx="1603822" cy="1603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方正黑体_GBK" panose="03000509000000000000" pitchFamily="65" charset="-122"/>
              <a:ea typeface="方正黑体_GBK" panose="03000509000000000000" pitchFamily="65" charset="-122"/>
              <a:cs typeface="Arial" panose="020B0604020202020204" pitchFamily="34" charset="0"/>
            </a:rPr>
            <a:t>有形实物</a:t>
          </a:r>
          <a:r>
            <a:rPr lang="en-US" altLang="zh-CN" sz="2000" kern="1200" dirty="0">
              <a:latin typeface="方正黑体_GBK" panose="03000509000000000000" pitchFamily="65" charset="-122"/>
              <a:ea typeface="方正黑体_GBK" panose="03000509000000000000" pitchFamily="65" charset="-122"/>
              <a:cs typeface="Arial" panose="020B0604020202020204" pitchFamily="34" charset="0"/>
            </a:rPr>
            <a:t>Physical Products</a:t>
          </a:r>
          <a:endParaRPr lang="zh-CN" altLang="en-US" sz="2000" kern="1200" dirty="0">
            <a:latin typeface="方正黑体_GBK" panose="03000509000000000000" pitchFamily="65" charset="-122"/>
            <a:ea typeface="方正黑体_GBK" panose="03000509000000000000" pitchFamily="65" charset="-122"/>
            <a:cs typeface="Arial" panose="020B0604020202020204" pitchFamily="34" charset="0"/>
          </a:endParaRPr>
        </a:p>
      </dsp:txBody>
      <dsp:txXfrm>
        <a:off x="5829647" y="608110"/>
        <a:ext cx="1134074" cy="1134074"/>
      </dsp:txXfrm>
    </dsp:sp>
    <dsp:sp modelId="{BF014D8B-80E0-47C4-BE39-5F8D1CEFD808}">
      <dsp:nvSpPr>
        <dsp:cNvPr id="0" name=""/>
        <dsp:cNvSpPr/>
      </dsp:nvSpPr>
      <dsp:spPr>
        <a:xfrm>
          <a:off x="7328826" y="710038"/>
          <a:ext cx="930217" cy="93021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zh-CN" altLang="en-US" sz="3000" kern="1200">
            <a:latin typeface="方正黑体_GBK" panose="03000509000000000000" pitchFamily="65" charset="-122"/>
            <a:ea typeface="方正黑体_GBK" panose="03000509000000000000" pitchFamily="65" charset="-122"/>
            <a:cs typeface="Arial" panose="020B0604020202020204" pitchFamily="34" charset="0"/>
          </a:endParaRPr>
        </a:p>
      </dsp:txBody>
      <dsp:txXfrm>
        <a:off x="7452126" y="901663"/>
        <a:ext cx="683617" cy="546967"/>
      </dsp:txXfrm>
    </dsp:sp>
    <dsp:sp modelId="{1B36018F-E2A9-409E-9BDD-0CDC7DE2EBF4}">
      <dsp:nvSpPr>
        <dsp:cNvPr id="0" name=""/>
        <dsp:cNvSpPr/>
      </dsp:nvSpPr>
      <dsp:spPr>
        <a:xfrm>
          <a:off x="8389273" y="373236"/>
          <a:ext cx="1603822" cy="16038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方正黑体_GBK" panose="03000509000000000000" pitchFamily="65" charset="-122"/>
              <a:ea typeface="方正黑体_GBK" panose="03000509000000000000" pitchFamily="65" charset="-122"/>
              <a:cs typeface="Arial" panose="020B0604020202020204" pitchFamily="34" charset="0"/>
            </a:rPr>
            <a:t>统计口径</a:t>
          </a:r>
          <a:r>
            <a:rPr lang="en-US" altLang="zh-CN" sz="2000" kern="1200" dirty="0">
              <a:latin typeface="方正黑体_GBK" panose="03000509000000000000" pitchFamily="65" charset="-122"/>
              <a:ea typeface="方正黑体_GBK" panose="03000509000000000000" pitchFamily="65" charset="-122"/>
              <a:cs typeface="Arial" panose="020B0604020202020204" pitchFamily="34" charset="0"/>
            </a:rPr>
            <a:t>Scope</a:t>
          </a:r>
          <a:endParaRPr lang="zh-CN" altLang="en-US" sz="2000" kern="1200" dirty="0">
            <a:latin typeface="方正黑体_GBK" panose="03000509000000000000" pitchFamily="65" charset="-122"/>
            <a:ea typeface="方正黑体_GBK" panose="03000509000000000000" pitchFamily="65" charset="-122"/>
            <a:cs typeface="Arial" panose="020B0604020202020204" pitchFamily="34" charset="0"/>
          </a:endParaRPr>
        </a:p>
      </dsp:txBody>
      <dsp:txXfrm>
        <a:off x="8624147" y="608110"/>
        <a:ext cx="1134074" cy="11340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D7F61-90CD-4915-AF8E-822E656ADC63}">
      <dsp:nvSpPr>
        <dsp:cNvPr id="0" name=""/>
        <dsp:cNvSpPr/>
      </dsp:nvSpPr>
      <dsp:spPr>
        <a:xfrm>
          <a:off x="6458" y="997750"/>
          <a:ext cx="1457258" cy="7668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zh-CN" altLang="en-US" sz="1300" kern="1200" dirty="0"/>
            <a:t>跨境直购</a:t>
          </a:r>
          <a:r>
            <a:rPr lang="en-US" altLang="zh-CN" sz="1300" kern="1200" dirty="0"/>
            <a:t>9610</a:t>
          </a:r>
          <a:endParaRPr lang="zh-CN" altLang="en-US" sz="1300" kern="1200" dirty="0"/>
        </a:p>
      </dsp:txBody>
      <dsp:txXfrm>
        <a:off x="6458" y="997750"/>
        <a:ext cx="1457258" cy="511254"/>
      </dsp:txXfrm>
    </dsp:sp>
    <dsp:sp modelId="{FF776AD7-AD13-4FE2-8B8D-F00750B5720C}">
      <dsp:nvSpPr>
        <dsp:cNvPr id="0" name=""/>
        <dsp:cNvSpPr/>
      </dsp:nvSpPr>
      <dsp:spPr>
        <a:xfrm>
          <a:off x="304933" y="1474790"/>
          <a:ext cx="1457258" cy="25593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solidFill>
                <a:schemeClr val="accent1">
                  <a:lumMod val="50000"/>
                </a:schemeClr>
              </a:solidFill>
            </a:rPr>
            <a:t>2014</a:t>
          </a:r>
          <a:r>
            <a:rPr lang="zh-CN" altLang="en-US" sz="1600" kern="1200" dirty="0">
              <a:solidFill>
                <a:schemeClr val="accent1">
                  <a:lumMod val="50000"/>
                </a:schemeClr>
              </a:solidFill>
            </a:rPr>
            <a:t>年</a:t>
          </a:r>
          <a:r>
            <a:rPr lang="en-US" altLang="zh-CN" sz="1600" kern="1200" dirty="0">
              <a:solidFill>
                <a:schemeClr val="accent1">
                  <a:lumMod val="50000"/>
                </a:schemeClr>
              </a:solidFill>
            </a:rPr>
            <a:t>12</a:t>
          </a:r>
          <a:r>
            <a:rPr lang="zh-CN" altLang="en-US" sz="1600" kern="1200" dirty="0">
              <a:solidFill>
                <a:schemeClr val="accent1">
                  <a:lumMod val="50000"/>
                </a:schemeClr>
              </a:solidFill>
            </a:rPr>
            <a:t>号公告增列</a:t>
          </a:r>
          <a:r>
            <a:rPr lang="en-US" altLang="zh-CN" sz="1100" kern="1200" dirty="0">
              <a:solidFill>
                <a:schemeClr val="accent1">
                  <a:lumMod val="50000"/>
                </a:schemeClr>
              </a:solidFill>
            </a:rPr>
            <a:t>Customs Announcement </a:t>
          </a:r>
          <a:r>
            <a:rPr lang="en-US" altLang="zh-CN" sz="1600" kern="1200" dirty="0">
              <a:solidFill>
                <a:schemeClr val="accent1">
                  <a:lumMod val="50000"/>
                </a:schemeClr>
              </a:solidFill>
            </a:rPr>
            <a:t>No12,2014</a:t>
          </a:r>
          <a:endParaRPr lang="zh-CN" altLang="en-US"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en-US" altLang="zh-CN" sz="1600" kern="1200" dirty="0">
              <a:solidFill>
                <a:schemeClr val="accent1">
                  <a:lumMod val="50000"/>
                </a:schemeClr>
              </a:solidFill>
            </a:rPr>
            <a:t>B2C</a:t>
          </a:r>
          <a:endParaRPr lang="zh-CN" altLang="en-US"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zh-CN" altLang="en-US" sz="1600" kern="1200" dirty="0">
              <a:solidFill>
                <a:schemeClr val="accent1">
                  <a:lumMod val="50000"/>
                </a:schemeClr>
              </a:solidFill>
            </a:rPr>
            <a:t>进口及出口</a:t>
          </a:r>
          <a:r>
            <a:rPr lang="en-US" altLang="zh-CN" sz="1600" kern="1200" dirty="0">
              <a:solidFill>
                <a:schemeClr val="accent1">
                  <a:lumMod val="50000"/>
                </a:schemeClr>
              </a:solidFill>
            </a:rPr>
            <a:t>IM&amp;EX</a:t>
          </a:r>
          <a:endParaRPr lang="zh-CN" altLang="en-US" sz="1600" kern="1200" dirty="0">
            <a:solidFill>
              <a:schemeClr val="accent1">
                <a:lumMod val="50000"/>
              </a:schemeClr>
            </a:solidFill>
          </a:endParaRPr>
        </a:p>
      </dsp:txBody>
      <dsp:txXfrm>
        <a:off x="347615" y="1517472"/>
        <a:ext cx="1371894" cy="2474011"/>
      </dsp:txXfrm>
    </dsp:sp>
    <dsp:sp modelId="{78535DEF-B525-446B-A474-F43B1A7B189D}">
      <dsp:nvSpPr>
        <dsp:cNvPr id="0" name=""/>
        <dsp:cNvSpPr/>
      </dsp:nvSpPr>
      <dsp:spPr>
        <a:xfrm>
          <a:off x="1684631" y="1071969"/>
          <a:ext cx="468339" cy="3628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1684631" y="1144532"/>
        <a:ext cx="359495" cy="217689"/>
      </dsp:txXfrm>
    </dsp:sp>
    <dsp:sp modelId="{A86D5220-1363-4E4F-B048-C4879276CF75}">
      <dsp:nvSpPr>
        <dsp:cNvPr id="0" name=""/>
        <dsp:cNvSpPr/>
      </dsp:nvSpPr>
      <dsp:spPr>
        <a:xfrm>
          <a:off x="2347376" y="997750"/>
          <a:ext cx="1457258" cy="7668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zh-CN" altLang="en-US" sz="1300" kern="1200" dirty="0"/>
            <a:t>网购保税</a:t>
          </a:r>
          <a:r>
            <a:rPr lang="en-US" altLang="zh-CN" sz="1300" kern="1200" dirty="0"/>
            <a:t>1210</a:t>
          </a:r>
          <a:endParaRPr lang="zh-CN" altLang="en-US" sz="1300" kern="1200" dirty="0"/>
        </a:p>
      </dsp:txBody>
      <dsp:txXfrm>
        <a:off x="2347376" y="997750"/>
        <a:ext cx="1457258" cy="511254"/>
      </dsp:txXfrm>
    </dsp:sp>
    <dsp:sp modelId="{F49E89E1-070C-4903-88B9-FF4B8434E0AB}">
      <dsp:nvSpPr>
        <dsp:cNvPr id="0" name=""/>
        <dsp:cNvSpPr/>
      </dsp:nvSpPr>
      <dsp:spPr>
        <a:xfrm>
          <a:off x="2645851" y="1474790"/>
          <a:ext cx="1457258" cy="25593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solidFill>
                <a:schemeClr val="accent1">
                  <a:lumMod val="50000"/>
                </a:schemeClr>
              </a:solidFill>
            </a:rPr>
            <a:t>2014</a:t>
          </a:r>
          <a:r>
            <a:rPr lang="zh-CN" altLang="en-US" sz="1600" kern="1200" dirty="0">
              <a:solidFill>
                <a:schemeClr val="accent1">
                  <a:lumMod val="50000"/>
                </a:schemeClr>
              </a:solidFill>
            </a:rPr>
            <a:t>年</a:t>
          </a:r>
          <a:r>
            <a:rPr lang="en-US" altLang="zh-CN" sz="1600" kern="1200" dirty="0">
              <a:solidFill>
                <a:schemeClr val="accent1">
                  <a:lumMod val="50000"/>
                </a:schemeClr>
              </a:solidFill>
            </a:rPr>
            <a:t>57</a:t>
          </a:r>
          <a:r>
            <a:rPr lang="zh-CN" altLang="en-US" sz="1600" kern="1200" dirty="0">
              <a:solidFill>
                <a:schemeClr val="accent1">
                  <a:lumMod val="50000"/>
                </a:schemeClr>
              </a:solidFill>
            </a:rPr>
            <a:t>号公告增列</a:t>
          </a:r>
          <a:r>
            <a:rPr lang="en-US" altLang="zh-CN" sz="1100" kern="1200" dirty="0">
              <a:solidFill>
                <a:schemeClr val="accent1">
                  <a:lumMod val="50000"/>
                </a:schemeClr>
              </a:solidFill>
            </a:rPr>
            <a:t>Customs Announcement </a:t>
          </a:r>
          <a:r>
            <a:rPr lang="en-US" altLang="zh-CN" sz="1600" kern="1200" dirty="0">
              <a:solidFill>
                <a:schemeClr val="accent1">
                  <a:lumMod val="50000"/>
                </a:schemeClr>
              </a:solidFill>
            </a:rPr>
            <a:t>No57,2014</a:t>
          </a:r>
          <a:endParaRPr lang="zh-CN" altLang="en-US"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en-US" altLang="zh-CN" sz="1600" kern="1200" dirty="0">
              <a:solidFill>
                <a:schemeClr val="accent1">
                  <a:lumMod val="50000"/>
                </a:schemeClr>
              </a:solidFill>
            </a:rPr>
            <a:t>B2B2C</a:t>
          </a:r>
          <a:endParaRPr lang="zh-CN" altLang="en-US"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zh-CN" altLang="en-US" sz="1600" kern="1200" dirty="0">
              <a:solidFill>
                <a:schemeClr val="accent1">
                  <a:lumMod val="50000"/>
                </a:schemeClr>
              </a:solidFill>
            </a:rPr>
            <a:t>进口为主，少量出口</a:t>
          </a:r>
          <a:r>
            <a:rPr lang="en-US" altLang="zh-CN" sz="1600" kern="1200" dirty="0">
              <a:solidFill>
                <a:schemeClr val="accent1">
                  <a:lumMod val="50000"/>
                </a:schemeClr>
              </a:solidFill>
            </a:rPr>
            <a:t>Mostly IM</a:t>
          </a:r>
          <a:endParaRPr lang="zh-CN" altLang="en-US" sz="1600" kern="1200" dirty="0">
            <a:solidFill>
              <a:schemeClr val="accent1">
                <a:lumMod val="50000"/>
              </a:schemeClr>
            </a:solidFill>
          </a:endParaRPr>
        </a:p>
      </dsp:txBody>
      <dsp:txXfrm>
        <a:off x="2688533" y="1517472"/>
        <a:ext cx="1371894" cy="2474011"/>
      </dsp:txXfrm>
    </dsp:sp>
    <dsp:sp modelId="{9C8E3992-8ABC-4971-91C9-F4A9C66CD95C}">
      <dsp:nvSpPr>
        <dsp:cNvPr id="0" name=""/>
        <dsp:cNvSpPr/>
      </dsp:nvSpPr>
      <dsp:spPr>
        <a:xfrm>
          <a:off x="4025550" y="1071969"/>
          <a:ext cx="468339" cy="3628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4025550" y="1144532"/>
        <a:ext cx="359495" cy="217689"/>
      </dsp:txXfrm>
    </dsp:sp>
    <dsp:sp modelId="{7BB15D1C-CF54-4494-B0F4-FF2EAFC5B857}">
      <dsp:nvSpPr>
        <dsp:cNvPr id="0" name=""/>
        <dsp:cNvSpPr/>
      </dsp:nvSpPr>
      <dsp:spPr>
        <a:xfrm>
          <a:off x="4688295" y="997750"/>
          <a:ext cx="1457258" cy="7668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zh-CN" altLang="en-US" sz="1300" kern="1200" dirty="0"/>
            <a:t>网购保税</a:t>
          </a:r>
          <a:r>
            <a:rPr lang="en-US" altLang="zh-CN" sz="1300" kern="1200" dirty="0"/>
            <a:t>A1239</a:t>
          </a:r>
          <a:endParaRPr lang="zh-CN" altLang="en-US" sz="1300" kern="1200" dirty="0"/>
        </a:p>
      </dsp:txBody>
      <dsp:txXfrm>
        <a:off x="4688295" y="997750"/>
        <a:ext cx="1457258" cy="511254"/>
      </dsp:txXfrm>
    </dsp:sp>
    <dsp:sp modelId="{B95C13D4-03AF-4F06-BF86-F5162FBD0225}">
      <dsp:nvSpPr>
        <dsp:cNvPr id="0" name=""/>
        <dsp:cNvSpPr/>
      </dsp:nvSpPr>
      <dsp:spPr>
        <a:xfrm>
          <a:off x="4986769" y="1474790"/>
          <a:ext cx="1457258" cy="25593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solidFill>
                <a:schemeClr val="accent1">
                  <a:lumMod val="50000"/>
                </a:schemeClr>
              </a:solidFill>
            </a:rPr>
            <a:t>2016</a:t>
          </a:r>
          <a:r>
            <a:rPr lang="zh-CN" altLang="en-US" sz="1600" kern="1200" dirty="0">
              <a:solidFill>
                <a:schemeClr val="accent1">
                  <a:lumMod val="50000"/>
                </a:schemeClr>
              </a:solidFill>
            </a:rPr>
            <a:t>年</a:t>
          </a:r>
          <a:r>
            <a:rPr lang="en-US" altLang="zh-CN" sz="1600" kern="1200" dirty="0">
              <a:solidFill>
                <a:schemeClr val="accent1">
                  <a:lumMod val="50000"/>
                </a:schemeClr>
              </a:solidFill>
            </a:rPr>
            <a:t>75</a:t>
          </a:r>
          <a:r>
            <a:rPr lang="zh-CN" altLang="en-US" sz="1600" kern="1200" dirty="0">
              <a:solidFill>
                <a:schemeClr val="accent1">
                  <a:lumMod val="50000"/>
                </a:schemeClr>
              </a:solidFill>
            </a:rPr>
            <a:t>号公告增列</a:t>
          </a:r>
          <a:r>
            <a:rPr lang="en-US" altLang="zh-CN" sz="1100" kern="1200" dirty="0">
              <a:solidFill>
                <a:schemeClr val="accent1">
                  <a:lumMod val="50000"/>
                </a:schemeClr>
              </a:solidFill>
            </a:rPr>
            <a:t>Customs Announcement</a:t>
          </a:r>
          <a:r>
            <a:rPr lang="en-US" altLang="zh-CN" sz="1600" kern="1200" dirty="0">
              <a:solidFill>
                <a:schemeClr val="accent1">
                  <a:lumMod val="50000"/>
                </a:schemeClr>
              </a:solidFill>
            </a:rPr>
            <a:t> No75,2016</a:t>
          </a:r>
          <a:endParaRPr lang="zh-CN" altLang="en-US"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en-US" altLang="zh-CN" sz="1600" kern="1200" dirty="0">
              <a:solidFill>
                <a:schemeClr val="accent1">
                  <a:lumMod val="50000"/>
                </a:schemeClr>
              </a:solidFill>
            </a:rPr>
            <a:t>B2B2C</a:t>
          </a:r>
          <a:endParaRPr lang="zh-CN" altLang="en-US"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zh-CN" altLang="en-US" sz="1600" kern="1200" dirty="0">
              <a:solidFill>
                <a:schemeClr val="accent1">
                  <a:lumMod val="50000"/>
                </a:schemeClr>
              </a:solidFill>
            </a:rPr>
            <a:t>进口</a:t>
          </a:r>
          <a:r>
            <a:rPr lang="en-US" altLang="zh-CN" sz="1600" kern="1200" dirty="0">
              <a:solidFill>
                <a:schemeClr val="accent1">
                  <a:lumMod val="50000"/>
                </a:schemeClr>
              </a:solidFill>
            </a:rPr>
            <a:t>(</a:t>
          </a:r>
          <a:r>
            <a:rPr lang="zh-CN" altLang="en-US" sz="1600" kern="1200" dirty="0">
              <a:solidFill>
                <a:schemeClr val="accent1">
                  <a:lumMod val="50000"/>
                </a:schemeClr>
              </a:solidFill>
            </a:rPr>
            <a:t>非试点地区</a:t>
          </a:r>
          <a:r>
            <a:rPr lang="en-US" altLang="zh-CN" sz="1600" kern="1200" dirty="0">
              <a:solidFill>
                <a:schemeClr val="accent1">
                  <a:lumMod val="50000"/>
                </a:schemeClr>
              </a:solidFill>
            </a:rPr>
            <a:t>)IM</a:t>
          </a:r>
          <a:endParaRPr lang="zh-CN" altLang="en-US" sz="1600" kern="1200" dirty="0">
            <a:solidFill>
              <a:schemeClr val="accent1">
                <a:lumMod val="50000"/>
              </a:schemeClr>
            </a:solidFill>
          </a:endParaRPr>
        </a:p>
      </dsp:txBody>
      <dsp:txXfrm>
        <a:off x="5029451" y="1517472"/>
        <a:ext cx="1371894" cy="2474011"/>
      </dsp:txXfrm>
    </dsp:sp>
    <dsp:sp modelId="{335B96B4-4C05-42B3-9D65-2BD5DDF94F48}">
      <dsp:nvSpPr>
        <dsp:cNvPr id="0" name=""/>
        <dsp:cNvSpPr/>
      </dsp:nvSpPr>
      <dsp:spPr>
        <a:xfrm>
          <a:off x="6366468" y="1071969"/>
          <a:ext cx="468339" cy="3628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6366468" y="1144532"/>
        <a:ext cx="359495" cy="217689"/>
      </dsp:txXfrm>
    </dsp:sp>
    <dsp:sp modelId="{90EFB03B-D855-43F0-A0D9-0E044D06F4DE}">
      <dsp:nvSpPr>
        <dsp:cNvPr id="0" name=""/>
        <dsp:cNvSpPr/>
      </dsp:nvSpPr>
      <dsp:spPr>
        <a:xfrm>
          <a:off x="7029213" y="997750"/>
          <a:ext cx="1457258" cy="7668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altLang="zh-CN" sz="1300" kern="1200" dirty="0"/>
            <a:t>B2B</a:t>
          </a:r>
          <a:r>
            <a:rPr lang="zh-CN" altLang="en-US" sz="1300" kern="1200" dirty="0"/>
            <a:t>出口</a:t>
          </a:r>
          <a:r>
            <a:rPr lang="en-US" altLang="zh-CN" sz="1300" kern="1200" dirty="0"/>
            <a:t>9710</a:t>
          </a:r>
          <a:endParaRPr lang="zh-CN" altLang="en-US" sz="1300" kern="1200" dirty="0"/>
        </a:p>
      </dsp:txBody>
      <dsp:txXfrm>
        <a:off x="7029213" y="997750"/>
        <a:ext cx="1457258" cy="511254"/>
      </dsp:txXfrm>
    </dsp:sp>
    <dsp:sp modelId="{4033CF76-AC78-4A35-806A-A581A0D6E3EE}">
      <dsp:nvSpPr>
        <dsp:cNvPr id="0" name=""/>
        <dsp:cNvSpPr/>
      </dsp:nvSpPr>
      <dsp:spPr>
        <a:xfrm>
          <a:off x="7327688" y="1474790"/>
          <a:ext cx="1457258" cy="25593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solidFill>
                <a:schemeClr val="accent1">
                  <a:lumMod val="50000"/>
                </a:schemeClr>
              </a:solidFill>
            </a:rPr>
            <a:t>2020</a:t>
          </a:r>
          <a:r>
            <a:rPr lang="zh-CN" altLang="en-US" sz="1600" kern="1200" dirty="0">
              <a:solidFill>
                <a:schemeClr val="accent1">
                  <a:lumMod val="50000"/>
                </a:schemeClr>
              </a:solidFill>
            </a:rPr>
            <a:t>年</a:t>
          </a:r>
          <a:r>
            <a:rPr lang="en-US" altLang="zh-CN" sz="1600" kern="1200" dirty="0">
              <a:solidFill>
                <a:schemeClr val="accent1">
                  <a:lumMod val="50000"/>
                </a:schemeClr>
              </a:solidFill>
            </a:rPr>
            <a:t>75</a:t>
          </a:r>
          <a:r>
            <a:rPr lang="zh-CN" altLang="en-US" sz="1600" kern="1200" dirty="0">
              <a:solidFill>
                <a:schemeClr val="accent1">
                  <a:lumMod val="50000"/>
                </a:schemeClr>
              </a:solidFill>
            </a:rPr>
            <a:t>号公告增列</a:t>
          </a:r>
          <a:r>
            <a:rPr lang="en-US" altLang="zh-CN" sz="1100" kern="1200" dirty="0">
              <a:solidFill>
                <a:schemeClr val="accent1">
                  <a:lumMod val="50000"/>
                </a:schemeClr>
              </a:solidFill>
            </a:rPr>
            <a:t>Customs Announcement </a:t>
          </a:r>
          <a:r>
            <a:rPr lang="en-US" altLang="zh-CN" sz="1600" kern="1200" dirty="0">
              <a:solidFill>
                <a:schemeClr val="accent1">
                  <a:lumMod val="50000"/>
                </a:schemeClr>
              </a:solidFill>
            </a:rPr>
            <a:t>No75,2020</a:t>
          </a:r>
          <a:endParaRPr lang="zh-CN" altLang="en-US"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en-US" altLang="zh-CN" sz="1600" kern="1200" dirty="0">
              <a:solidFill>
                <a:schemeClr val="accent1">
                  <a:lumMod val="50000"/>
                </a:schemeClr>
              </a:solidFill>
            </a:rPr>
            <a:t>B2B</a:t>
          </a:r>
          <a:endParaRPr lang="zh-CN" altLang="en-US"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zh-CN" altLang="en-US" sz="1600" kern="1200" dirty="0">
              <a:solidFill>
                <a:schemeClr val="accent1">
                  <a:lumMod val="50000"/>
                </a:schemeClr>
              </a:solidFill>
            </a:rPr>
            <a:t>出口</a:t>
          </a:r>
          <a:r>
            <a:rPr lang="en-US" altLang="zh-CN" sz="1600" kern="1200" dirty="0">
              <a:solidFill>
                <a:schemeClr val="accent1">
                  <a:lumMod val="50000"/>
                </a:schemeClr>
              </a:solidFill>
            </a:rPr>
            <a:t>(</a:t>
          </a:r>
          <a:r>
            <a:rPr lang="zh-CN" altLang="en-US" sz="1600" kern="1200" dirty="0">
              <a:solidFill>
                <a:schemeClr val="accent1">
                  <a:lumMod val="50000"/>
                </a:schemeClr>
              </a:solidFill>
            </a:rPr>
            <a:t>非海外仓</a:t>
          </a:r>
          <a:r>
            <a:rPr lang="en-US" altLang="zh-CN" sz="1600" kern="1200" dirty="0">
              <a:solidFill>
                <a:schemeClr val="accent1">
                  <a:lumMod val="50000"/>
                </a:schemeClr>
              </a:solidFill>
            </a:rPr>
            <a:t>)EX</a:t>
          </a:r>
          <a:endParaRPr lang="zh-CN" altLang="en-US" sz="1600" kern="1200" dirty="0">
            <a:solidFill>
              <a:schemeClr val="accent1">
                <a:lumMod val="50000"/>
              </a:schemeClr>
            </a:solidFill>
          </a:endParaRPr>
        </a:p>
      </dsp:txBody>
      <dsp:txXfrm>
        <a:off x="7370370" y="1517472"/>
        <a:ext cx="1371894" cy="2474011"/>
      </dsp:txXfrm>
    </dsp:sp>
    <dsp:sp modelId="{D44F15AF-6C95-41C6-8D40-A80A041B17F7}">
      <dsp:nvSpPr>
        <dsp:cNvPr id="0" name=""/>
        <dsp:cNvSpPr/>
      </dsp:nvSpPr>
      <dsp:spPr>
        <a:xfrm>
          <a:off x="8707386" y="1071969"/>
          <a:ext cx="468339" cy="3628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zh-CN" altLang="en-US" sz="1000" kern="1200"/>
        </a:p>
      </dsp:txBody>
      <dsp:txXfrm>
        <a:off x="8707386" y="1144532"/>
        <a:ext cx="359495" cy="217689"/>
      </dsp:txXfrm>
    </dsp:sp>
    <dsp:sp modelId="{9BDE7CD2-33AD-454E-B3BA-B8111BD2417A}">
      <dsp:nvSpPr>
        <dsp:cNvPr id="0" name=""/>
        <dsp:cNvSpPr/>
      </dsp:nvSpPr>
      <dsp:spPr>
        <a:xfrm>
          <a:off x="9370131" y="997750"/>
          <a:ext cx="1457258" cy="7668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zh-CN" altLang="en-US" sz="1300" kern="1200" dirty="0"/>
            <a:t>海外仓出口</a:t>
          </a:r>
          <a:r>
            <a:rPr lang="en-US" altLang="zh-CN" sz="1300" kern="1200" dirty="0"/>
            <a:t>9810</a:t>
          </a:r>
          <a:endParaRPr lang="zh-CN" altLang="en-US" sz="1300" kern="1200" dirty="0"/>
        </a:p>
      </dsp:txBody>
      <dsp:txXfrm>
        <a:off x="9370131" y="997750"/>
        <a:ext cx="1457258" cy="511254"/>
      </dsp:txXfrm>
    </dsp:sp>
    <dsp:sp modelId="{56EDFACA-AED7-49C4-9502-9177319E872D}">
      <dsp:nvSpPr>
        <dsp:cNvPr id="0" name=""/>
        <dsp:cNvSpPr/>
      </dsp:nvSpPr>
      <dsp:spPr>
        <a:xfrm>
          <a:off x="9668606" y="1474790"/>
          <a:ext cx="1457258" cy="25593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altLang="zh-CN" sz="1600" kern="1200" dirty="0">
              <a:solidFill>
                <a:schemeClr val="accent1">
                  <a:lumMod val="50000"/>
                </a:schemeClr>
              </a:solidFill>
            </a:rPr>
            <a:t>2020</a:t>
          </a:r>
          <a:r>
            <a:rPr lang="zh-CN" altLang="en-US" sz="1600" kern="1200" dirty="0">
              <a:solidFill>
                <a:schemeClr val="accent1">
                  <a:lumMod val="50000"/>
                </a:schemeClr>
              </a:solidFill>
            </a:rPr>
            <a:t>年</a:t>
          </a:r>
          <a:r>
            <a:rPr lang="en-US" altLang="zh-CN" sz="1600" kern="1200" dirty="0">
              <a:solidFill>
                <a:schemeClr val="accent1">
                  <a:lumMod val="50000"/>
                </a:schemeClr>
              </a:solidFill>
            </a:rPr>
            <a:t>75</a:t>
          </a:r>
          <a:r>
            <a:rPr lang="zh-CN" altLang="en-US" sz="1600" kern="1200" dirty="0">
              <a:solidFill>
                <a:schemeClr val="accent1">
                  <a:lumMod val="50000"/>
                </a:schemeClr>
              </a:solidFill>
            </a:rPr>
            <a:t>号公告增列</a:t>
          </a:r>
          <a:r>
            <a:rPr lang="en-US" altLang="zh-CN" sz="1100" kern="1200" dirty="0">
              <a:solidFill>
                <a:schemeClr val="accent1">
                  <a:lumMod val="50000"/>
                </a:schemeClr>
              </a:solidFill>
            </a:rPr>
            <a:t>Customs Announcement </a:t>
          </a:r>
          <a:r>
            <a:rPr lang="en-US" altLang="zh-CN" sz="1600" kern="1200" dirty="0">
              <a:solidFill>
                <a:schemeClr val="accent1">
                  <a:lumMod val="50000"/>
                </a:schemeClr>
              </a:solidFill>
            </a:rPr>
            <a:t>No75,2020</a:t>
          </a:r>
          <a:endParaRPr lang="zh-CN" altLang="en-US"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en-US" altLang="zh-CN" sz="1600" kern="1200" dirty="0">
              <a:solidFill>
                <a:schemeClr val="accent1">
                  <a:lumMod val="50000"/>
                </a:schemeClr>
              </a:solidFill>
            </a:rPr>
            <a:t>B2B</a:t>
          </a:r>
          <a:endParaRPr lang="zh-CN" altLang="en-US" sz="1600" kern="1200" dirty="0">
            <a:solidFill>
              <a:schemeClr val="accent1">
                <a:lumMod val="50000"/>
              </a:schemeClr>
            </a:solidFill>
          </a:endParaRPr>
        </a:p>
        <a:p>
          <a:pPr marL="171450" lvl="1" indent="-171450" algn="l" defTabSz="711200">
            <a:lnSpc>
              <a:spcPct val="90000"/>
            </a:lnSpc>
            <a:spcBef>
              <a:spcPct val="0"/>
            </a:spcBef>
            <a:spcAft>
              <a:spcPct val="15000"/>
            </a:spcAft>
            <a:buChar char="•"/>
          </a:pPr>
          <a:r>
            <a:rPr lang="zh-CN" altLang="en-US" sz="1600" kern="1200" dirty="0">
              <a:solidFill>
                <a:schemeClr val="accent1">
                  <a:lumMod val="50000"/>
                </a:schemeClr>
              </a:solidFill>
            </a:rPr>
            <a:t>出口</a:t>
          </a:r>
          <a:r>
            <a:rPr lang="en-US" altLang="zh-CN" sz="1600" kern="1200" dirty="0">
              <a:solidFill>
                <a:schemeClr val="accent1">
                  <a:lumMod val="50000"/>
                </a:schemeClr>
              </a:solidFill>
            </a:rPr>
            <a:t>(</a:t>
          </a:r>
          <a:r>
            <a:rPr lang="zh-CN" altLang="en-US" sz="1600" kern="1200" dirty="0">
              <a:solidFill>
                <a:schemeClr val="accent1">
                  <a:lumMod val="50000"/>
                </a:schemeClr>
              </a:solidFill>
            </a:rPr>
            <a:t>海外仓</a:t>
          </a:r>
          <a:r>
            <a:rPr lang="en-US" altLang="zh-CN" sz="1600" kern="1200" dirty="0">
              <a:solidFill>
                <a:schemeClr val="accent1">
                  <a:lumMod val="50000"/>
                </a:schemeClr>
              </a:solidFill>
            </a:rPr>
            <a:t>)EX</a:t>
          </a:r>
          <a:endParaRPr lang="zh-CN" altLang="en-US" sz="1600" kern="1200" dirty="0">
            <a:solidFill>
              <a:schemeClr val="accent1">
                <a:lumMod val="50000"/>
              </a:schemeClr>
            </a:solidFill>
          </a:endParaRPr>
        </a:p>
      </dsp:txBody>
      <dsp:txXfrm>
        <a:off x="9711288" y="1517472"/>
        <a:ext cx="1371894" cy="24740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3AFCF-C18E-4B2D-9262-0C1E2C8EEFE3}">
      <dsp:nvSpPr>
        <dsp:cNvPr id="0" name=""/>
        <dsp:cNvSpPr/>
      </dsp:nvSpPr>
      <dsp:spPr>
        <a:xfrm rot="16200000">
          <a:off x="-316090" y="318537"/>
          <a:ext cx="3037992" cy="2400917"/>
        </a:xfrm>
        <a:prstGeom prst="flowChartManualOperation">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626" bIns="0" numCol="1" spcCol="1270" anchor="t" anchorCtr="0">
          <a:noAutofit/>
        </a:bodyPr>
        <a:lstStyle/>
        <a:p>
          <a:pPr marL="0" lvl="0" indent="0" algn="l" defTabSz="755650">
            <a:lnSpc>
              <a:spcPct val="90000"/>
            </a:lnSpc>
            <a:spcBef>
              <a:spcPct val="0"/>
            </a:spcBef>
            <a:spcAft>
              <a:spcPct val="35000"/>
            </a:spcAft>
            <a:buNone/>
          </a:pPr>
          <a:r>
            <a:rPr lang="en-US" altLang="zh-CN" sz="1700" kern="1200" dirty="0">
              <a:solidFill>
                <a:schemeClr val="accent1">
                  <a:lumMod val="50000"/>
                </a:schemeClr>
              </a:solidFill>
            </a:rPr>
            <a:t>H2018</a:t>
          </a:r>
          <a:r>
            <a:rPr lang="zh-CN" altLang="en-US" sz="1700" kern="1200" dirty="0">
              <a:solidFill>
                <a:schemeClr val="accent1">
                  <a:lumMod val="50000"/>
                </a:schemeClr>
              </a:solidFill>
            </a:rPr>
            <a:t>系统</a:t>
          </a:r>
          <a:r>
            <a:rPr lang="en-US" altLang="zh-CN" sz="1700" kern="1200" dirty="0">
              <a:solidFill>
                <a:schemeClr val="accent1">
                  <a:lumMod val="50000"/>
                </a:schemeClr>
              </a:solidFill>
            </a:rPr>
            <a:t>Customs Clearance System</a:t>
          </a:r>
          <a:endParaRPr lang="zh-CN" altLang="en-US" sz="1700" kern="1200" dirty="0">
            <a:solidFill>
              <a:schemeClr val="accent1">
                <a:lumMod val="50000"/>
              </a:schemeClr>
            </a:solidFill>
          </a:endParaRPr>
        </a:p>
        <a:p>
          <a:pPr marL="114300" lvl="1" indent="-114300" algn="l" defTabSz="577850">
            <a:lnSpc>
              <a:spcPct val="90000"/>
            </a:lnSpc>
            <a:spcBef>
              <a:spcPct val="0"/>
            </a:spcBef>
            <a:spcAft>
              <a:spcPct val="15000"/>
            </a:spcAft>
            <a:buChar char="•"/>
          </a:pPr>
          <a:r>
            <a:rPr lang="zh-CN" altLang="en-US" sz="1300" kern="1200" dirty="0">
              <a:solidFill>
                <a:schemeClr val="accent1">
                  <a:lumMod val="50000"/>
                </a:schemeClr>
              </a:solidFill>
            </a:rPr>
            <a:t>普通货物</a:t>
          </a:r>
          <a:r>
            <a:rPr lang="en-US" altLang="zh-CN" sz="1300" kern="1200" dirty="0">
              <a:solidFill>
                <a:schemeClr val="accent1">
                  <a:lumMod val="50000"/>
                </a:schemeClr>
              </a:solidFill>
            </a:rPr>
            <a:t>Normal goods</a:t>
          </a:r>
          <a:endParaRPr lang="zh-CN" altLang="en-US" sz="1300" kern="1200" dirty="0">
            <a:solidFill>
              <a:schemeClr val="accent1">
                <a:lumMod val="50000"/>
              </a:schemeClr>
            </a:solidFill>
          </a:endParaRPr>
        </a:p>
        <a:p>
          <a:pPr marL="114300" lvl="1" indent="-114300" algn="l" defTabSz="577850">
            <a:lnSpc>
              <a:spcPct val="90000"/>
            </a:lnSpc>
            <a:spcBef>
              <a:spcPct val="0"/>
            </a:spcBef>
            <a:spcAft>
              <a:spcPct val="15000"/>
            </a:spcAft>
            <a:buChar char="•"/>
          </a:pPr>
          <a:r>
            <a:rPr lang="zh-CN" altLang="en-US" sz="1300" kern="1200" dirty="0">
              <a:solidFill>
                <a:schemeClr val="accent1">
                  <a:lumMod val="50000"/>
                </a:schemeClr>
              </a:solidFill>
            </a:rPr>
            <a:t>进出口货物报关单</a:t>
          </a:r>
          <a:r>
            <a:rPr lang="en-US" altLang="zh-CN" sz="1300" kern="1200" dirty="0">
              <a:solidFill>
                <a:schemeClr val="accent1">
                  <a:lumMod val="50000"/>
                </a:schemeClr>
              </a:solidFill>
            </a:rPr>
            <a:t>Declarations for normal goods</a:t>
          </a:r>
          <a:endParaRPr lang="zh-CN" altLang="en-US" sz="1300" kern="1200" dirty="0">
            <a:solidFill>
              <a:schemeClr val="accent1">
                <a:lumMod val="50000"/>
              </a:schemeClr>
            </a:solidFill>
          </a:endParaRPr>
        </a:p>
      </dsp:txBody>
      <dsp:txXfrm rot="5400000">
        <a:off x="2448" y="607597"/>
        <a:ext cx="2400917" cy="1822796"/>
      </dsp:txXfrm>
    </dsp:sp>
    <dsp:sp modelId="{8E0B6111-CDD9-4C34-A836-0D146827EF3B}">
      <dsp:nvSpPr>
        <dsp:cNvPr id="0" name=""/>
        <dsp:cNvSpPr/>
      </dsp:nvSpPr>
      <dsp:spPr>
        <a:xfrm rot="16200000">
          <a:off x="2264895" y="318537"/>
          <a:ext cx="3037992" cy="2400917"/>
        </a:xfrm>
        <a:prstGeom prst="flowChartManualOperation">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626" bIns="0" numCol="1" spcCol="1270" anchor="t" anchorCtr="0">
          <a:noAutofit/>
        </a:bodyPr>
        <a:lstStyle/>
        <a:p>
          <a:pPr marL="0" lvl="0" indent="0" algn="l" defTabSz="755650">
            <a:lnSpc>
              <a:spcPct val="90000"/>
            </a:lnSpc>
            <a:spcBef>
              <a:spcPct val="0"/>
            </a:spcBef>
            <a:spcAft>
              <a:spcPct val="35000"/>
            </a:spcAft>
            <a:buNone/>
          </a:pPr>
          <a:r>
            <a:rPr lang="zh-CN" altLang="en-US" sz="1700" kern="1200" dirty="0">
              <a:solidFill>
                <a:schemeClr val="accent1">
                  <a:lumMod val="50000"/>
                </a:schemeClr>
              </a:solidFill>
            </a:rPr>
            <a:t>快件通关系统</a:t>
          </a:r>
          <a:r>
            <a:rPr lang="en-US" altLang="zh-CN" sz="1700" kern="1200" dirty="0">
              <a:solidFill>
                <a:schemeClr val="accent1">
                  <a:lumMod val="50000"/>
                </a:schemeClr>
              </a:solidFill>
            </a:rPr>
            <a:t>Customs Clearance System for Express Deliveries</a:t>
          </a:r>
          <a:endParaRPr lang="zh-CN" altLang="en-US" sz="1700" kern="1200" dirty="0">
            <a:solidFill>
              <a:schemeClr val="accent1">
                <a:lumMod val="50000"/>
              </a:schemeClr>
            </a:solidFill>
          </a:endParaRPr>
        </a:p>
        <a:p>
          <a:pPr marL="114300" lvl="1" indent="-114300" algn="l" defTabSz="577850">
            <a:lnSpc>
              <a:spcPct val="90000"/>
            </a:lnSpc>
            <a:spcBef>
              <a:spcPct val="0"/>
            </a:spcBef>
            <a:spcAft>
              <a:spcPct val="15000"/>
            </a:spcAft>
            <a:buChar char="•"/>
          </a:pPr>
          <a:r>
            <a:rPr lang="zh-CN" altLang="en-US" sz="1300" kern="1200" dirty="0">
              <a:solidFill>
                <a:schemeClr val="accent1">
                  <a:lumMod val="50000"/>
                </a:schemeClr>
              </a:solidFill>
            </a:rPr>
            <a:t>快件</a:t>
          </a:r>
          <a:r>
            <a:rPr lang="en-US" altLang="zh-CN" sz="1300" kern="1200" dirty="0">
              <a:solidFill>
                <a:schemeClr val="accent1">
                  <a:lumMod val="50000"/>
                </a:schemeClr>
              </a:solidFill>
            </a:rPr>
            <a:t>ABC</a:t>
          </a:r>
          <a:r>
            <a:rPr lang="zh-CN" altLang="en-US" sz="1300" kern="1200" dirty="0">
              <a:solidFill>
                <a:schemeClr val="accent1">
                  <a:lumMod val="50000"/>
                </a:schemeClr>
              </a:solidFill>
            </a:rPr>
            <a:t>类</a:t>
          </a:r>
          <a:r>
            <a:rPr lang="en-US" altLang="zh-CN" sz="1300" kern="1200" dirty="0">
              <a:solidFill>
                <a:schemeClr val="accent1">
                  <a:lumMod val="50000"/>
                </a:schemeClr>
              </a:solidFill>
            </a:rPr>
            <a:t>Express letters and parcels</a:t>
          </a:r>
          <a:endParaRPr lang="zh-CN" altLang="en-US" sz="1300" kern="1200" dirty="0">
            <a:solidFill>
              <a:schemeClr val="accent1">
                <a:lumMod val="50000"/>
              </a:schemeClr>
            </a:solidFill>
          </a:endParaRPr>
        </a:p>
        <a:p>
          <a:pPr marL="114300" lvl="1" indent="-114300" algn="l" defTabSz="577850">
            <a:lnSpc>
              <a:spcPct val="90000"/>
            </a:lnSpc>
            <a:spcBef>
              <a:spcPct val="0"/>
            </a:spcBef>
            <a:spcAft>
              <a:spcPct val="15000"/>
            </a:spcAft>
            <a:buChar char="•"/>
          </a:pPr>
          <a:r>
            <a:rPr lang="zh-CN" altLang="en-US" sz="1300" kern="1200" dirty="0">
              <a:solidFill>
                <a:schemeClr val="accent1">
                  <a:lumMod val="50000"/>
                </a:schemeClr>
              </a:solidFill>
            </a:rPr>
            <a:t>快件报关单</a:t>
          </a:r>
          <a:r>
            <a:rPr lang="en-US" altLang="zh-CN" sz="1300" kern="1200" dirty="0">
              <a:solidFill>
                <a:schemeClr val="accent1">
                  <a:lumMod val="50000"/>
                </a:schemeClr>
              </a:solidFill>
            </a:rPr>
            <a:t>Declarations for express goods</a:t>
          </a:r>
          <a:endParaRPr lang="zh-CN" altLang="en-US" sz="1300" kern="1200" dirty="0">
            <a:solidFill>
              <a:schemeClr val="accent1">
                <a:lumMod val="50000"/>
              </a:schemeClr>
            </a:solidFill>
          </a:endParaRPr>
        </a:p>
      </dsp:txBody>
      <dsp:txXfrm rot="5400000">
        <a:off x="2583433" y="607597"/>
        <a:ext cx="2400917" cy="1822796"/>
      </dsp:txXfrm>
    </dsp:sp>
    <dsp:sp modelId="{27B0DF84-5160-4665-98CC-1D87D32B8B61}">
      <dsp:nvSpPr>
        <dsp:cNvPr id="0" name=""/>
        <dsp:cNvSpPr/>
      </dsp:nvSpPr>
      <dsp:spPr>
        <a:xfrm rot="16200000">
          <a:off x="4845881" y="318537"/>
          <a:ext cx="3037992" cy="2400917"/>
        </a:xfrm>
        <a:prstGeom prst="flowChartManualOperation">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626" bIns="0" numCol="1" spcCol="1270" anchor="t" anchorCtr="0">
          <a:noAutofit/>
        </a:bodyPr>
        <a:lstStyle/>
        <a:p>
          <a:pPr marL="0" lvl="0" indent="0" algn="l" defTabSz="755650">
            <a:lnSpc>
              <a:spcPct val="90000"/>
            </a:lnSpc>
            <a:spcBef>
              <a:spcPct val="0"/>
            </a:spcBef>
            <a:spcAft>
              <a:spcPct val="35000"/>
            </a:spcAft>
            <a:buNone/>
          </a:pPr>
          <a:r>
            <a:rPr lang="zh-CN" altLang="en-US" sz="1700" kern="1200" dirty="0">
              <a:solidFill>
                <a:schemeClr val="accent1">
                  <a:lumMod val="50000"/>
                </a:schemeClr>
              </a:solidFill>
            </a:rPr>
            <a:t>邮件通关系统</a:t>
          </a:r>
          <a:r>
            <a:rPr lang="en-US" altLang="zh-CN" sz="1700" kern="1200" dirty="0">
              <a:solidFill>
                <a:schemeClr val="accent1">
                  <a:lumMod val="50000"/>
                </a:schemeClr>
              </a:solidFill>
            </a:rPr>
            <a:t>Customs Clearance System for Posts</a:t>
          </a:r>
          <a:endParaRPr lang="zh-CN" altLang="en-US" sz="1700" kern="1200" dirty="0">
            <a:solidFill>
              <a:schemeClr val="accent1">
                <a:lumMod val="50000"/>
              </a:schemeClr>
            </a:solidFill>
          </a:endParaRPr>
        </a:p>
        <a:p>
          <a:pPr marL="114300" lvl="1" indent="-114300" algn="l" defTabSz="577850">
            <a:lnSpc>
              <a:spcPct val="90000"/>
            </a:lnSpc>
            <a:spcBef>
              <a:spcPct val="0"/>
            </a:spcBef>
            <a:spcAft>
              <a:spcPct val="15000"/>
            </a:spcAft>
            <a:buChar char="•"/>
          </a:pPr>
          <a:r>
            <a:rPr lang="zh-CN" altLang="en-US" sz="1300" kern="1200" dirty="0">
              <a:solidFill>
                <a:schemeClr val="accent1">
                  <a:lumMod val="50000"/>
                </a:schemeClr>
              </a:solidFill>
            </a:rPr>
            <a:t>邮政运营的信函包裹快件</a:t>
          </a:r>
          <a:r>
            <a:rPr lang="en-US" altLang="zh-CN" sz="1300" kern="1200" dirty="0">
              <a:solidFill>
                <a:schemeClr val="accent1">
                  <a:lumMod val="50000"/>
                </a:schemeClr>
              </a:solidFill>
            </a:rPr>
            <a:t>Postal letters and parcels</a:t>
          </a:r>
          <a:endParaRPr lang="zh-CN" altLang="en-US" sz="1300" kern="1200" dirty="0">
            <a:solidFill>
              <a:schemeClr val="accent1">
                <a:lumMod val="50000"/>
              </a:schemeClr>
            </a:solidFill>
          </a:endParaRPr>
        </a:p>
        <a:p>
          <a:pPr marL="114300" lvl="1" indent="-114300" algn="l" defTabSz="577850">
            <a:lnSpc>
              <a:spcPct val="90000"/>
            </a:lnSpc>
            <a:spcBef>
              <a:spcPct val="0"/>
            </a:spcBef>
            <a:spcAft>
              <a:spcPct val="15000"/>
            </a:spcAft>
            <a:buChar char="•"/>
          </a:pPr>
          <a:r>
            <a:rPr lang="zh-CN" altLang="en-US" sz="1300" kern="1200" dirty="0">
              <a:solidFill>
                <a:schemeClr val="accent1">
                  <a:lumMod val="50000"/>
                </a:schemeClr>
              </a:solidFill>
            </a:rPr>
            <a:t>邮政专用单据</a:t>
          </a:r>
          <a:r>
            <a:rPr lang="en-US" altLang="zh-CN" sz="1300" kern="1200" dirty="0">
              <a:solidFill>
                <a:schemeClr val="accent1">
                  <a:lumMod val="50000"/>
                </a:schemeClr>
              </a:solidFill>
            </a:rPr>
            <a:t>Declarations for postal parcels</a:t>
          </a:r>
          <a:endParaRPr lang="zh-CN" altLang="en-US" sz="1300" kern="1200" dirty="0">
            <a:solidFill>
              <a:schemeClr val="accent1">
                <a:lumMod val="50000"/>
              </a:schemeClr>
            </a:solidFill>
          </a:endParaRPr>
        </a:p>
      </dsp:txBody>
      <dsp:txXfrm rot="5400000">
        <a:off x="5164419" y="607597"/>
        <a:ext cx="2400917" cy="1822796"/>
      </dsp:txXfrm>
    </dsp:sp>
    <dsp:sp modelId="{ABE47CAE-DC9F-4138-A948-08EEDF507E2D}">
      <dsp:nvSpPr>
        <dsp:cNvPr id="0" name=""/>
        <dsp:cNvSpPr/>
      </dsp:nvSpPr>
      <dsp:spPr>
        <a:xfrm rot="16200000">
          <a:off x="7426867" y="318537"/>
          <a:ext cx="3037992" cy="2400917"/>
        </a:xfrm>
        <a:prstGeom prst="flowChartManualOperation">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5626" bIns="0" numCol="1" spcCol="1270" anchor="t" anchorCtr="0">
          <a:noAutofit/>
        </a:bodyPr>
        <a:lstStyle/>
        <a:p>
          <a:pPr marL="0" lvl="0" indent="0" algn="l" defTabSz="755650">
            <a:lnSpc>
              <a:spcPct val="90000"/>
            </a:lnSpc>
            <a:spcBef>
              <a:spcPct val="0"/>
            </a:spcBef>
            <a:spcAft>
              <a:spcPct val="35000"/>
            </a:spcAft>
            <a:buNone/>
          </a:pPr>
          <a:r>
            <a:rPr lang="zh-CN" altLang="en-US" sz="1700" kern="1200" dirty="0">
              <a:solidFill>
                <a:srgbClr val="C00000"/>
              </a:solidFill>
            </a:rPr>
            <a:t>跨境电商进出口系统</a:t>
          </a:r>
          <a:r>
            <a:rPr lang="en-US" altLang="zh-CN" sz="1700" kern="1200" dirty="0">
              <a:solidFill>
                <a:schemeClr val="accent1">
                  <a:lumMod val="50000"/>
                </a:schemeClr>
              </a:solidFill>
            </a:rPr>
            <a:t>Customs Clearance for CBEC goods</a:t>
          </a:r>
          <a:endParaRPr lang="zh-CN" altLang="en-US" sz="1700" kern="1200" dirty="0">
            <a:solidFill>
              <a:schemeClr val="accent1">
                <a:lumMod val="50000"/>
              </a:schemeClr>
            </a:solidFill>
          </a:endParaRPr>
        </a:p>
        <a:p>
          <a:pPr marL="114300" lvl="1" indent="-114300" algn="l" defTabSz="577850">
            <a:lnSpc>
              <a:spcPct val="90000"/>
            </a:lnSpc>
            <a:spcBef>
              <a:spcPct val="0"/>
            </a:spcBef>
            <a:spcAft>
              <a:spcPct val="15000"/>
            </a:spcAft>
            <a:buChar char="•"/>
          </a:pPr>
          <a:r>
            <a:rPr lang="zh-CN" altLang="en-US" sz="1300" kern="1200" dirty="0">
              <a:solidFill>
                <a:schemeClr val="accent1">
                  <a:lumMod val="50000"/>
                </a:schemeClr>
              </a:solidFill>
            </a:rPr>
            <a:t>跨境电商货物</a:t>
          </a:r>
          <a:r>
            <a:rPr lang="en-US" altLang="zh-CN" sz="1300" kern="1200" dirty="0">
              <a:solidFill>
                <a:schemeClr val="accent1">
                  <a:lumMod val="50000"/>
                </a:schemeClr>
              </a:solidFill>
            </a:rPr>
            <a:t>CBEC goods</a:t>
          </a:r>
          <a:endParaRPr lang="zh-CN" altLang="en-US" sz="1300" kern="1200" dirty="0">
            <a:solidFill>
              <a:schemeClr val="accent1">
                <a:lumMod val="50000"/>
              </a:schemeClr>
            </a:solidFill>
          </a:endParaRPr>
        </a:p>
        <a:p>
          <a:pPr marL="114300" lvl="1" indent="-114300" algn="l" defTabSz="577850">
            <a:lnSpc>
              <a:spcPct val="90000"/>
            </a:lnSpc>
            <a:spcBef>
              <a:spcPct val="0"/>
            </a:spcBef>
            <a:spcAft>
              <a:spcPct val="15000"/>
            </a:spcAft>
            <a:buChar char="•"/>
          </a:pPr>
          <a:r>
            <a:rPr lang="zh-CN" altLang="en-US" sz="1300" kern="1200" dirty="0">
              <a:solidFill>
                <a:schemeClr val="accent1">
                  <a:lumMod val="50000"/>
                </a:schemeClr>
              </a:solidFill>
            </a:rPr>
            <a:t>跨境电商清单</a:t>
          </a:r>
          <a:r>
            <a:rPr lang="en-US" altLang="zh-CN" sz="1300" kern="1200" dirty="0">
              <a:solidFill>
                <a:schemeClr val="accent1">
                  <a:lumMod val="50000"/>
                </a:schemeClr>
              </a:solidFill>
            </a:rPr>
            <a:t>Simplified declarations for CBEC goods</a:t>
          </a:r>
          <a:endParaRPr lang="zh-CN" altLang="en-US" sz="1300" kern="1200" dirty="0">
            <a:solidFill>
              <a:schemeClr val="accent1">
                <a:lumMod val="50000"/>
              </a:schemeClr>
            </a:solidFill>
          </a:endParaRPr>
        </a:p>
      </dsp:txBody>
      <dsp:txXfrm rot="5400000">
        <a:off x="7745405" y="607597"/>
        <a:ext cx="2400917" cy="18227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9E7AE-64F1-45A0-9A2F-1E2499EE1497}">
      <dsp:nvSpPr>
        <dsp:cNvPr id="0" name=""/>
        <dsp:cNvSpPr/>
      </dsp:nvSpPr>
      <dsp:spPr>
        <a:xfrm>
          <a:off x="1449195" y="1975208"/>
          <a:ext cx="1946552" cy="979338"/>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accent1">
                  <a:lumMod val="50000"/>
                </a:schemeClr>
              </a:solidFill>
            </a:rPr>
            <a:t>跨境电商统计</a:t>
          </a:r>
          <a:endParaRPr lang="en-US" altLang="zh-CN" sz="1800" b="1" kern="1200" dirty="0">
            <a:solidFill>
              <a:schemeClr val="accent1">
                <a:lumMod val="50000"/>
              </a:schemeClr>
            </a:solidFill>
          </a:endParaRPr>
        </a:p>
        <a:p>
          <a:pPr marL="0" lvl="0" indent="0" algn="ctr" defTabSz="800100">
            <a:lnSpc>
              <a:spcPct val="90000"/>
            </a:lnSpc>
            <a:spcBef>
              <a:spcPct val="0"/>
            </a:spcBef>
            <a:spcAft>
              <a:spcPct val="35000"/>
            </a:spcAft>
            <a:buNone/>
          </a:pPr>
          <a:r>
            <a:rPr lang="en-US" altLang="zh-CN" sz="1800" b="1" kern="1200" dirty="0">
              <a:solidFill>
                <a:schemeClr val="accent1">
                  <a:lumMod val="50000"/>
                </a:schemeClr>
              </a:solidFill>
            </a:rPr>
            <a:t>CBEC Stats</a:t>
          </a:r>
          <a:endParaRPr lang="zh-CN" altLang="en-US" sz="1800" b="1" kern="1200" dirty="0">
            <a:solidFill>
              <a:schemeClr val="accent1">
                <a:lumMod val="50000"/>
              </a:schemeClr>
            </a:solidFill>
          </a:endParaRPr>
        </a:p>
      </dsp:txBody>
      <dsp:txXfrm>
        <a:off x="1477879" y="2003892"/>
        <a:ext cx="1889184" cy="921970"/>
      </dsp:txXfrm>
    </dsp:sp>
    <dsp:sp modelId="{6D8F7330-2C15-46D2-B20C-6C3FAB4AF182}">
      <dsp:nvSpPr>
        <dsp:cNvPr id="0" name=""/>
        <dsp:cNvSpPr/>
      </dsp:nvSpPr>
      <dsp:spPr>
        <a:xfrm rot="17945813">
          <a:off x="2981920" y="1744931"/>
          <a:ext cx="1611125" cy="32092"/>
        </a:xfrm>
        <a:custGeom>
          <a:avLst/>
          <a:gdLst/>
          <a:ahLst/>
          <a:cxnLst/>
          <a:rect l="0" t="0" r="0" b="0"/>
          <a:pathLst>
            <a:path>
              <a:moveTo>
                <a:pt x="0" y="16046"/>
              </a:moveTo>
              <a:lnTo>
                <a:pt x="1611125" y="16046"/>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3747205" y="1720700"/>
        <a:ext cx="80556" cy="80556"/>
      </dsp:txXfrm>
    </dsp:sp>
    <dsp:sp modelId="{B9A3DCDD-A8C9-4645-A5AE-82D0AFD8C28F}">
      <dsp:nvSpPr>
        <dsp:cNvPr id="0" name=""/>
        <dsp:cNvSpPr/>
      </dsp:nvSpPr>
      <dsp:spPr>
        <a:xfrm>
          <a:off x="4179218" y="567409"/>
          <a:ext cx="998416" cy="979338"/>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accent1">
                  <a:lumMod val="50000"/>
                </a:schemeClr>
              </a:solidFill>
            </a:rPr>
            <a:t>进口统计</a:t>
          </a:r>
          <a:endParaRPr lang="en-US" altLang="zh-CN" sz="1800" b="1" kern="1200" dirty="0">
            <a:solidFill>
              <a:schemeClr val="accent1">
                <a:lumMod val="50000"/>
              </a:schemeClr>
            </a:solidFill>
          </a:endParaRPr>
        </a:p>
        <a:p>
          <a:pPr marL="0" lvl="0" indent="0" algn="ctr" defTabSz="800100">
            <a:lnSpc>
              <a:spcPct val="90000"/>
            </a:lnSpc>
            <a:spcBef>
              <a:spcPct val="0"/>
            </a:spcBef>
            <a:spcAft>
              <a:spcPct val="35000"/>
            </a:spcAft>
            <a:buNone/>
          </a:pPr>
          <a:r>
            <a:rPr lang="en-US" altLang="zh-CN" sz="1800" b="1" kern="1200" dirty="0">
              <a:solidFill>
                <a:schemeClr val="accent1">
                  <a:lumMod val="50000"/>
                </a:schemeClr>
              </a:solidFill>
            </a:rPr>
            <a:t>IM Stats</a:t>
          </a:r>
          <a:endParaRPr lang="zh-CN" altLang="en-US" sz="1800" b="1" kern="1200" dirty="0">
            <a:solidFill>
              <a:schemeClr val="accent1">
                <a:lumMod val="50000"/>
              </a:schemeClr>
            </a:solidFill>
          </a:endParaRPr>
        </a:p>
      </dsp:txBody>
      <dsp:txXfrm>
        <a:off x="4207902" y="596093"/>
        <a:ext cx="941048" cy="921970"/>
      </dsp:txXfrm>
    </dsp:sp>
    <dsp:sp modelId="{FC3EC146-0AD6-49DB-B2CF-9412945978C8}">
      <dsp:nvSpPr>
        <dsp:cNvPr id="0" name=""/>
        <dsp:cNvSpPr/>
      </dsp:nvSpPr>
      <dsp:spPr>
        <a:xfrm rot="19457599">
          <a:off x="5086946" y="759472"/>
          <a:ext cx="964847" cy="32092"/>
        </a:xfrm>
        <a:custGeom>
          <a:avLst/>
          <a:gdLst/>
          <a:ahLst/>
          <a:cxnLst/>
          <a:rect l="0" t="0" r="0" b="0"/>
          <a:pathLst>
            <a:path>
              <a:moveTo>
                <a:pt x="0" y="16046"/>
              </a:moveTo>
              <a:lnTo>
                <a:pt x="964847" y="16046"/>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5545249" y="751397"/>
        <a:ext cx="48242" cy="48242"/>
      </dsp:txXfrm>
    </dsp:sp>
    <dsp:sp modelId="{26C4F33F-B045-453A-8BB9-7E7C84350E5E}">
      <dsp:nvSpPr>
        <dsp:cNvPr id="0" name=""/>
        <dsp:cNvSpPr/>
      </dsp:nvSpPr>
      <dsp:spPr>
        <a:xfrm>
          <a:off x="5961105" y="4289"/>
          <a:ext cx="4623124" cy="979338"/>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altLang="zh-CN" sz="1800" b="1" kern="1200" dirty="0">
              <a:solidFill>
                <a:schemeClr val="accent1">
                  <a:lumMod val="50000"/>
                </a:schemeClr>
              </a:solidFill>
            </a:rPr>
            <a:t>H2018</a:t>
          </a:r>
          <a:r>
            <a:rPr lang="zh-CN" altLang="en-US" sz="1800" b="1" kern="1200" dirty="0">
              <a:solidFill>
                <a:schemeClr val="accent1">
                  <a:lumMod val="50000"/>
                </a:schemeClr>
              </a:solidFill>
            </a:rPr>
            <a:t>通关系统</a:t>
          </a:r>
          <a:r>
            <a:rPr lang="en-US" altLang="zh-CN" sz="1800" b="1" kern="1200" dirty="0">
              <a:solidFill>
                <a:schemeClr val="accent1">
                  <a:lumMod val="50000"/>
                </a:schemeClr>
              </a:solidFill>
            </a:rPr>
            <a:t>1210/1239</a:t>
          </a:r>
        </a:p>
        <a:p>
          <a:pPr marL="0" lvl="0" indent="0" algn="ctr" defTabSz="800100">
            <a:lnSpc>
              <a:spcPct val="90000"/>
            </a:lnSpc>
            <a:spcBef>
              <a:spcPct val="0"/>
            </a:spcBef>
            <a:spcAft>
              <a:spcPts val="0"/>
            </a:spcAft>
            <a:buNone/>
          </a:pPr>
          <a:r>
            <a:rPr lang="en-US" altLang="zh-CN" sz="1800" b="1" kern="1200" dirty="0">
              <a:solidFill>
                <a:schemeClr val="accent1">
                  <a:lumMod val="50000"/>
                </a:schemeClr>
              </a:solidFill>
            </a:rPr>
            <a:t>H2018 Clearance System for normal goods B2B2C/B2C</a:t>
          </a:r>
          <a:endParaRPr lang="zh-CN" altLang="en-US" sz="1800" b="1" kern="1200" dirty="0">
            <a:solidFill>
              <a:schemeClr val="accent1">
                <a:lumMod val="50000"/>
              </a:schemeClr>
            </a:solidFill>
          </a:endParaRPr>
        </a:p>
      </dsp:txBody>
      <dsp:txXfrm>
        <a:off x="5989789" y="32973"/>
        <a:ext cx="4565756" cy="921970"/>
      </dsp:txXfrm>
    </dsp:sp>
    <dsp:sp modelId="{FDE1548F-8CDE-4A1D-9D6E-56C6340C6D20}">
      <dsp:nvSpPr>
        <dsp:cNvPr id="0" name=""/>
        <dsp:cNvSpPr/>
      </dsp:nvSpPr>
      <dsp:spPr>
        <a:xfrm rot="2142401">
          <a:off x="5086946" y="1322592"/>
          <a:ext cx="964847" cy="32092"/>
        </a:xfrm>
        <a:custGeom>
          <a:avLst/>
          <a:gdLst/>
          <a:ahLst/>
          <a:cxnLst/>
          <a:rect l="0" t="0" r="0" b="0"/>
          <a:pathLst>
            <a:path>
              <a:moveTo>
                <a:pt x="0" y="16046"/>
              </a:moveTo>
              <a:lnTo>
                <a:pt x="964847" y="16046"/>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5545249" y="1314517"/>
        <a:ext cx="48242" cy="48242"/>
      </dsp:txXfrm>
    </dsp:sp>
    <dsp:sp modelId="{2BDF22C5-CEE8-4A1C-AC3F-ED59E4BFA517}">
      <dsp:nvSpPr>
        <dsp:cNvPr id="0" name=""/>
        <dsp:cNvSpPr/>
      </dsp:nvSpPr>
      <dsp:spPr>
        <a:xfrm>
          <a:off x="5961105" y="1130528"/>
          <a:ext cx="4647725" cy="979338"/>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accent1">
                  <a:lumMod val="50000"/>
                </a:schemeClr>
              </a:solidFill>
            </a:rPr>
            <a:t>跨境电商统一版系统</a:t>
          </a:r>
          <a:r>
            <a:rPr lang="en-US" altLang="zh-CN" sz="1800" b="1" kern="1200" dirty="0">
              <a:solidFill>
                <a:schemeClr val="accent1">
                  <a:lumMod val="50000"/>
                </a:schemeClr>
              </a:solidFill>
            </a:rPr>
            <a:t>9610</a:t>
          </a:r>
          <a:r>
            <a:rPr lang="zh-CN" altLang="en-US" sz="1800" b="1" kern="1200" dirty="0">
              <a:solidFill>
                <a:schemeClr val="accent1">
                  <a:lumMod val="50000"/>
                </a:schemeClr>
              </a:solidFill>
            </a:rPr>
            <a:t>汇总统计</a:t>
          </a:r>
          <a:endParaRPr lang="en-US" altLang="zh-CN" sz="1800" b="1" kern="1200" dirty="0">
            <a:solidFill>
              <a:schemeClr val="accent1">
                <a:lumMod val="50000"/>
              </a:schemeClr>
            </a:solidFill>
          </a:endParaRPr>
        </a:p>
        <a:p>
          <a:pPr marL="0" lvl="0" indent="0" algn="ctr" defTabSz="800100">
            <a:lnSpc>
              <a:spcPct val="90000"/>
            </a:lnSpc>
            <a:spcBef>
              <a:spcPct val="0"/>
            </a:spcBef>
            <a:spcAft>
              <a:spcPts val="0"/>
            </a:spcAft>
            <a:buNone/>
          </a:pPr>
          <a:r>
            <a:rPr lang="en-US" altLang="zh-CN" sz="1800" b="1" kern="1200" dirty="0">
              <a:solidFill>
                <a:schemeClr val="accent1">
                  <a:lumMod val="50000"/>
                </a:schemeClr>
              </a:solidFill>
            </a:rPr>
            <a:t>CBEC Clearance System B2C</a:t>
          </a:r>
        </a:p>
        <a:p>
          <a:pPr marL="0" lvl="0" indent="0" algn="ctr" defTabSz="800100">
            <a:lnSpc>
              <a:spcPct val="90000"/>
            </a:lnSpc>
            <a:spcBef>
              <a:spcPct val="0"/>
            </a:spcBef>
            <a:spcAft>
              <a:spcPts val="0"/>
            </a:spcAft>
            <a:buNone/>
          </a:pPr>
          <a:r>
            <a:rPr lang="en-US" altLang="zh-CN" sz="1800" b="1" kern="1200" dirty="0">
              <a:solidFill>
                <a:schemeClr val="accent1">
                  <a:lumMod val="50000"/>
                </a:schemeClr>
              </a:solidFill>
            </a:rPr>
            <a:t>By aggregation </a:t>
          </a:r>
          <a:endParaRPr lang="zh-CN" altLang="en-US" sz="1800" b="1" kern="1200" dirty="0">
            <a:solidFill>
              <a:schemeClr val="accent1">
                <a:lumMod val="50000"/>
              </a:schemeClr>
            </a:solidFill>
          </a:endParaRPr>
        </a:p>
      </dsp:txBody>
      <dsp:txXfrm>
        <a:off x="5989789" y="1159212"/>
        <a:ext cx="4590357" cy="921970"/>
      </dsp:txXfrm>
    </dsp:sp>
    <dsp:sp modelId="{899E270E-019A-4C97-9367-8D39DA0C197B}">
      <dsp:nvSpPr>
        <dsp:cNvPr id="0" name=""/>
        <dsp:cNvSpPr/>
      </dsp:nvSpPr>
      <dsp:spPr>
        <a:xfrm rot="3654187">
          <a:off x="2981920" y="3152730"/>
          <a:ext cx="1611125" cy="32092"/>
        </a:xfrm>
        <a:custGeom>
          <a:avLst/>
          <a:gdLst/>
          <a:ahLst/>
          <a:cxnLst/>
          <a:rect l="0" t="0" r="0" b="0"/>
          <a:pathLst>
            <a:path>
              <a:moveTo>
                <a:pt x="0" y="16046"/>
              </a:moveTo>
              <a:lnTo>
                <a:pt x="1611125" y="16046"/>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3747205" y="3128499"/>
        <a:ext cx="80556" cy="80556"/>
      </dsp:txXfrm>
    </dsp:sp>
    <dsp:sp modelId="{A09B281C-054A-4378-9B73-5D13CD4B8B96}">
      <dsp:nvSpPr>
        <dsp:cNvPr id="0" name=""/>
        <dsp:cNvSpPr/>
      </dsp:nvSpPr>
      <dsp:spPr>
        <a:xfrm>
          <a:off x="4179218" y="3383007"/>
          <a:ext cx="1010696" cy="979338"/>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accent1">
                  <a:lumMod val="50000"/>
                </a:schemeClr>
              </a:solidFill>
            </a:rPr>
            <a:t>出口统计</a:t>
          </a:r>
          <a:endParaRPr lang="en-US" altLang="zh-CN" sz="1800" b="1" kern="1200" dirty="0">
            <a:solidFill>
              <a:schemeClr val="accent1">
                <a:lumMod val="50000"/>
              </a:schemeClr>
            </a:solidFill>
          </a:endParaRPr>
        </a:p>
        <a:p>
          <a:pPr marL="0" lvl="0" indent="0" algn="ctr" defTabSz="800100">
            <a:lnSpc>
              <a:spcPct val="90000"/>
            </a:lnSpc>
            <a:spcBef>
              <a:spcPct val="0"/>
            </a:spcBef>
            <a:spcAft>
              <a:spcPct val="35000"/>
            </a:spcAft>
            <a:buNone/>
          </a:pPr>
          <a:r>
            <a:rPr lang="en-US" altLang="zh-CN" sz="1800" b="1" kern="1200" dirty="0">
              <a:solidFill>
                <a:schemeClr val="accent1">
                  <a:lumMod val="50000"/>
                </a:schemeClr>
              </a:solidFill>
            </a:rPr>
            <a:t>EX Stats</a:t>
          </a:r>
          <a:endParaRPr lang="zh-CN" altLang="en-US" sz="1800" b="1" kern="1200" dirty="0">
            <a:solidFill>
              <a:schemeClr val="accent1">
                <a:lumMod val="50000"/>
              </a:schemeClr>
            </a:solidFill>
          </a:endParaRPr>
        </a:p>
      </dsp:txBody>
      <dsp:txXfrm>
        <a:off x="4207902" y="3411691"/>
        <a:ext cx="953328" cy="921970"/>
      </dsp:txXfrm>
    </dsp:sp>
    <dsp:sp modelId="{7C3F063D-94C5-430D-B7A8-56011EF4EBBA}">
      <dsp:nvSpPr>
        <dsp:cNvPr id="0" name=""/>
        <dsp:cNvSpPr/>
      </dsp:nvSpPr>
      <dsp:spPr>
        <a:xfrm rot="18289469">
          <a:off x="4895677" y="3293510"/>
          <a:ext cx="1371948" cy="32092"/>
        </a:xfrm>
        <a:custGeom>
          <a:avLst/>
          <a:gdLst/>
          <a:ahLst/>
          <a:cxnLst/>
          <a:rect l="0" t="0" r="0" b="0"/>
          <a:pathLst>
            <a:path>
              <a:moveTo>
                <a:pt x="0" y="16046"/>
              </a:moveTo>
              <a:lnTo>
                <a:pt x="1371948" y="16046"/>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5547352" y="3275258"/>
        <a:ext cx="68597" cy="68597"/>
      </dsp:txXfrm>
    </dsp:sp>
    <dsp:sp modelId="{CBC20D32-F34C-4327-ABA7-947B581CF44E}">
      <dsp:nvSpPr>
        <dsp:cNvPr id="0" name=""/>
        <dsp:cNvSpPr/>
      </dsp:nvSpPr>
      <dsp:spPr>
        <a:xfrm>
          <a:off x="5973386" y="2256768"/>
          <a:ext cx="4625082" cy="979338"/>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en-US" altLang="zh-CN" sz="1800" b="1" kern="1200" dirty="0">
              <a:solidFill>
                <a:schemeClr val="accent1">
                  <a:lumMod val="50000"/>
                </a:schemeClr>
              </a:solidFill>
            </a:rPr>
            <a:t>H2018</a:t>
          </a:r>
          <a:r>
            <a:rPr lang="zh-CN" altLang="en-US" sz="1800" b="1" kern="1200" dirty="0">
              <a:solidFill>
                <a:schemeClr val="accent1">
                  <a:lumMod val="50000"/>
                </a:schemeClr>
              </a:solidFill>
            </a:rPr>
            <a:t>通关系统</a:t>
          </a:r>
          <a:r>
            <a:rPr lang="en-US" altLang="zh-CN" sz="1800" b="1" kern="1200" dirty="0">
              <a:solidFill>
                <a:schemeClr val="accent1">
                  <a:lumMod val="50000"/>
                </a:schemeClr>
              </a:solidFill>
            </a:rPr>
            <a:t>9610/9710/9810</a:t>
          </a:r>
        </a:p>
        <a:p>
          <a:pPr marL="0" lvl="0" indent="0" algn="ctr" defTabSz="800100">
            <a:lnSpc>
              <a:spcPct val="90000"/>
            </a:lnSpc>
            <a:spcBef>
              <a:spcPct val="0"/>
            </a:spcBef>
            <a:spcAft>
              <a:spcPts val="0"/>
            </a:spcAft>
            <a:buNone/>
          </a:pPr>
          <a:r>
            <a:rPr lang="en-US" altLang="zh-CN" sz="1800" b="1" kern="1200" dirty="0">
              <a:solidFill>
                <a:schemeClr val="accent1">
                  <a:lumMod val="50000"/>
                </a:schemeClr>
              </a:solidFill>
            </a:rPr>
            <a:t>H2018 Clearance System for normal goods B2C consolidation filing</a:t>
          </a:r>
          <a:endParaRPr lang="zh-CN" altLang="en-US" sz="1800" b="1" kern="1200" dirty="0">
            <a:solidFill>
              <a:schemeClr val="accent1">
                <a:lumMod val="50000"/>
              </a:schemeClr>
            </a:solidFill>
          </a:endParaRPr>
        </a:p>
      </dsp:txBody>
      <dsp:txXfrm>
        <a:off x="6002070" y="2285452"/>
        <a:ext cx="4567714" cy="921970"/>
      </dsp:txXfrm>
    </dsp:sp>
    <dsp:sp modelId="{E3D80A02-A986-4DBC-8ADF-DB25A665AF84}">
      <dsp:nvSpPr>
        <dsp:cNvPr id="0" name=""/>
        <dsp:cNvSpPr/>
      </dsp:nvSpPr>
      <dsp:spPr>
        <a:xfrm>
          <a:off x="5189915" y="3856630"/>
          <a:ext cx="783470" cy="32092"/>
        </a:xfrm>
        <a:custGeom>
          <a:avLst/>
          <a:gdLst/>
          <a:ahLst/>
          <a:cxnLst/>
          <a:rect l="0" t="0" r="0" b="0"/>
          <a:pathLst>
            <a:path>
              <a:moveTo>
                <a:pt x="0" y="16046"/>
              </a:moveTo>
              <a:lnTo>
                <a:pt x="783470" y="16046"/>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CN" altLang="en-US" sz="900" kern="1200"/>
        </a:p>
      </dsp:txBody>
      <dsp:txXfrm>
        <a:off x="5562064" y="3853089"/>
        <a:ext cx="39173" cy="39173"/>
      </dsp:txXfrm>
    </dsp:sp>
    <dsp:sp modelId="{6992B5DB-DC4D-4D38-8CC0-D16BE0E0CEFB}">
      <dsp:nvSpPr>
        <dsp:cNvPr id="0" name=""/>
        <dsp:cNvSpPr/>
      </dsp:nvSpPr>
      <dsp:spPr>
        <a:xfrm>
          <a:off x="5973386" y="3383007"/>
          <a:ext cx="4682569" cy="979338"/>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zh-CN" altLang="en-US" sz="1600" b="1" kern="1200" dirty="0">
              <a:solidFill>
                <a:schemeClr val="accent1">
                  <a:lumMod val="50000"/>
                </a:schemeClr>
              </a:solidFill>
            </a:rPr>
            <a:t>跨境电商统一版系统</a:t>
          </a:r>
          <a:r>
            <a:rPr lang="en-US" altLang="zh-CN" sz="1600" b="1" kern="1200" dirty="0">
              <a:solidFill>
                <a:schemeClr val="accent1">
                  <a:lumMod val="50000"/>
                </a:schemeClr>
              </a:solidFill>
            </a:rPr>
            <a:t>9610/9710/9810</a:t>
          </a:r>
          <a:r>
            <a:rPr lang="zh-CN" altLang="en-US" sz="1600" b="1" kern="1200" dirty="0">
              <a:solidFill>
                <a:schemeClr val="accent1">
                  <a:lumMod val="50000"/>
                </a:schemeClr>
              </a:solidFill>
            </a:rPr>
            <a:t>汇总统计</a:t>
          </a:r>
          <a:endParaRPr lang="en-US" altLang="zh-CN" sz="1600" b="1" kern="1200" dirty="0">
            <a:solidFill>
              <a:schemeClr val="accent1">
                <a:lumMod val="50000"/>
              </a:schemeClr>
            </a:solidFill>
          </a:endParaRPr>
        </a:p>
        <a:p>
          <a:pPr marL="0" lvl="0" indent="0" algn="ctr" defTabSz="711200">
            <a:lnSpc>
              <a:spcPct val="90000"/>
            </a:lnSpc>
            <a:spcBef>
              <a:spcPct val="0"/>
            </a:spcBef>
            <a:spcAft>
              <a:spcPts val="0"/>
            </a:spcAft>
            <a:buNone/>
          </a:pPr>
          <a:r>
            <a:rPr lang="en-US" altLang="zh-CN" sz="1800" b="1" kern="1200" dirty="0">
              <a:solidFill>
                <a:schemeClr val="accent1">
                  <a:lumMod val="50000"/>
                </a:schemeClr>
              </a:solidFill>
            </a:rPr>
            <a:t>CBEC Clearance System B2C</a:t>
          </a:r>
        </a:p>
        <a:p>
          <a:pPr marL="0" lvl="0" indent="0" algn="ctr" defTabSz="711200">
            <a:lnSpc>
              <a:spcPct val="90000"/>
            </a:lnSpc>
            <a:spcBef>
              <a:spcPct val="0"/>
            </a:spcBef>
            <a:spcAft>
              <a:spcPts val="0"/>
            </a:spcAft>
            <a:buNone/>
          </a:pPr>
          <a:r>
            <a:rPr lang="en-US" altLang="zh-CN" sz="1800" b="1" kern="1200" dirty="0">
              <a:solidFill>
                <a:schemeClr val="accent1">
                  <a:lumMod val="50000"/>
                </a:schemeClr>
              </a:solidFill>
            </a:rPr>
            <a:t>By aggregation </a:t>
          </a:r>
          <a:endParaRPr lang="zh-CN" altLang="en-US" sz="1800" b="1" kern="1200" dirty="0">
            <a:solidFill>
              <a:schemeClr val="accent1">
                <a:lumMod val="50000"/>
              </a:schemeClr>
            </a:solidFill>
          </a:endParaRPr>
        </a:p>
      </dsp:txBody>
      <dsp:txXfrm>
        <a:off x="6002070" y="3411691"/>
        <a:ext cx="4625201" cy="921970"/>
      </dsp:txXfrm>
    </dsp:sp>
    <dsp:sp modelId="{D8FCE3FA-0C07-450C-89C9-1B2D776C7229}">
      <dsp:nvSpPr>
        <dsp:cNvPr id="0" name=""/>
        <dsp:cNvSpPr/>
      </dsp:nvSpPr>
      <dsp:spPr>
        <a:xfrm rot="3310531">
          <a:off x="4895677" y="4419750"/>
          <a:ext cx="1371948" cy="32092"/>
        </a:xfrm>
        <a:custGeom>
          <a:avLst/>
          <a:gdLst/>
          <a:ahLst/>
          <a:cxnLst/>
          <a:rect l="0" t="0" r="0" b="0"/>
          <a:pathLst>
            <a:path>
              <a:moveTo>
                <a:pt x="0" y="16046"/>
              </a:moveTo>
              <a:lnTo>
                <a:pt x="1371948" y="16046"/>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547352" y="4401497"/>
        <a:ext cx="68597" cy="68597"/>
      </dsp:txXfrm>
    </dsp:sp>
    <dsp:sp modelId="{D7CBE160-CE4B-4793-A3A4-18E7AA4993EE}">
      <dsp:nvSpPr>
        <dsp:cNvPr id="0" name=""/>
        <dsp:cNvSpPr/>
      </dsp:nvSpPr>
      <dsp:spPr>
        <a:xfrm>
          <a:off x="5973386" y="4509246"/>
          <a:ext cx="4646706" cy="979338"/>
        </a:xfrm>
        <a:prstGeom prst="roundRect">
          <a:avLst>
            <a:gd name="adj" fmla="val 10000"/>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ts val="0"/>
            </a:spcAft>
            <a:buNone/>
          </a:pPr>
          <a:r>
            <a:rPr lang="zh-CN" altLang="en-US" sz="1800" b="1" kern="1200" dirty="0">
              <a:solidFill>
                <a:schemeClr val="accent1">
                  <a:lumMod val="50000"/>
                </a:schemeClr>
              </a:solidFill>
            </a:rPr>
            <a:t>跨境电商统一版系统</a:t>
          </a:r>
          <a:r>
            <a:rPr lang="en-US" altLang="zh-CN" sz="1800" b="1" kern="1200" dirty="0">
              <a:solidFill>
                <a:schemeClr val="accent1">
                  <a:lumMod val="50000"/>
                </a:schemeClr>
              </a:solidFill>
            </a:rPr>
            <a:t>1210</a:t>
          </a:r>
          <a:r>
            <a:rPr lang="zh-CN" altLang="en-US" sz="1800" b="1" kern="1200" dirty="0">
              <a:solidFill>
                <a:schemeClr val="accent1">
                  <a:lumMod val="50000"/>
                </a:schemeClr>
              </a:solidFill>
            </a:rPr>
            <a:t>汇总统计</a:t>
          </a:r>
          <a:endParaRPr lang="en-US" altLang="zh-CN" sz="1800" b="1" kern="1200" dirty="0">
            <a:solidFill>
              <a:schemeClr val="accent1">
                <a:lumMod val="50000"/>
              </a:schemeClr>
            </a:solidFill>
          </a:endParaRPr>
        </a:p>
        <a:p>
          <a:pPr marL="0" lvl="0" indent="0" algn="ctr" defTabSz="800100">
            <a:lnSpc>
              <a:spcPct val="90000"/>
            </a:lnSpc>
            <a:spcBef>
              <a:spcPct val="0"/>
            </a:spcBef>
            <a:spcAft>
              <a:spcPts val="0"/>
            </a:spcAft>
            <a:buNone/>
          </a:pPr>
          <a:r>
            <a:rPr lang="en-US" altLang="zh-CN" sz="1800" b="1" kern="1200" dirty="0">
              <a:solidFill>
                <a:schemeClr val="accent1">
                  <a:lumMod val="50000"/>
                </a:schemeClr>
              </a:solidFill>
            </a:rPr>
            <a:t>CBEC Clearance System B2B2C</a:t>
          </a:r>
        </a:p>
        <a:p>
          <a:pPr marL="0" lvl="0" indent="0" algn="ctr" defTabSz="800100">
            <a:lnSpc>
              <a:spcPct val="90000"/>
            </a:lnSpc>
            <a:spcBef>
              <a:spcPct val="0"/>
            </a:spcBef>
            <a:spcAft>
              <a:spcPts val="0"/>
            </a:spcAft>
            <a:buNone/>
          </a:pPr>
          <a:r>
            <a:rPr lang="en-US" altLang="zh-CN" sz="1800" b="1" kern="1200" dirty="0">
              <a:solidFill>
                <a:schemeClr val="accent1">
                  <a:lumMod val="50000"/>
                </a:schemeClr>
              </a:solidFill>
            </a:rPr>
            <a:t>By aggregation </a:t>
          </a:r>
          <a:endParaRPr lang="zh-CN" altLang="en-US" sz="1800" b="1" kern="1200" dirty="0">
            <a:solidFill>
              <a:schemeClr val="accent1">
                <a:lumMod val="50000"/>
              </a:schemeClr>
            </a:solidFill>
          </a:endParaRPr>
        </a:p>
      </dsp:txBody>
      <dsp:txXfrm>
        <a:off x="6002070" y="4537930"/>
        <a:ext cx="4589338" cy="9219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F9FC7-542C-4A37-8A88-ADFE6805DB1E}">
      <dsp:nvSpPr>
        <dsp:cNvPr id="0" name=""/>
        <dsp:cNvSpPr/>
      </dsp:nvSpPr>
      <dsp:spPr>
        <a:xfrm>
          <a:off x="339390" y="0"/>
          <a:ext cx="3216713" cy="3216713"/>
        </a:xfrm>
        <a:prstGeom prst="ellipse">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accent1">
                  <a:lumMod val="50000"/>
                </a:schemeClr>
              </a:solidFill>
            </a:rPr>
            <a:t>中国进出口货物贸易统计</a:t>
          </a:r>
          <a:r>
            <a:rPr lang="en-US" altLang="zh-CN" sz="1100" b="1" kern="1200" dirty="0">
              <a:solidFill>
                <a:schemeClr val="accent1">
                  <a:lumMod val="50000"/>
                </a:schemeClr>
              </a:solidFill>
            </a:rPr>
            <a:t>Stats of trade in goods</a:t>
          </a:r>
          <a:endParaRPr lang="zh-CN" altLang="en-US" sz="1800" b="1" kern="1200" dirty="0">
            <a:solidFill>
              <a:schemeClr val="accent1">
                <a:lumMod val="50000"/>
              </a:schemeClr>
            </a:solidFill>
          </a:endParaRPr>
        </a:p>
      </dsp:txBody>
      <dsp:txXfrm>
        <a:off x="1103359" y="241253"/>
        <a:ext cx="1688774" cy="546841"/>
      </dsp:txXfrm>
    </dsp:sp>
    <dsp:sp modelId="{36B25FAD-E1A3-4CE9-8045-B2AB3E059A13}">
      <dsp:nvSpPr>
        <dsp:cNvPr id="0" name=""/>
        <dsp:cNvSpPr/>
      </dsp:nvSpPr>
      <dsp:spPr>
        <a:xfrm>
          <a:off x="1137424" y="1569349"/>
          <a:ext cx="1605783" cy="1640499"/>
        </a:xfrm>
        <a:prstGeom prst="ellipse">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zh-CN" altLang="en-US" sz="1000" b="1" kern="1200" dirty="0">
              <a:solidFill>
                <a:schemeClr val="accent1">
                  <a:lumMod val="50000"/>
                </a:schemeClr>
              </a:solidFill>
            </a:rPr>
            <a:t>中国跨境电子商务管理平台统计</a:t>
          </a:r>
          <a:r>
            <a:rPr lang="en-US" altLang="zh-CN" sz="1000" b="1" kern="1200" dirty="0">
              <a:solidFill>
                <a:schemeClr val="accent1">
                  <a:lumMod val="50000"/>
                </a:schemeClr>
              </a:solidFill>
            </a:rPr>
            <a:t>Stats of CBEC with specific Customs procedures</a:t>
          </a:r>
          <a:endParaRPr lang="zh-CN" altLang="en-US" sz="1000" b="1" kern="1200" dirty="0">
            <a:solidFill>
              <a:schemeClr val="accent1">
                <a:lumMod val="50000"/>
              </a:schemeClr>
            </a:solidFill>
          </a:endParaRPr>
        </a:p>
      </dsp:txBody>
      <dsp:txXfrm>
        <a:off x="1372586" y="1979474"/>
        <a:ext cx="1135460" cy="8202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CD5A1-AC69-44A9-952E-BC819B425F81}">
      <dsp:nvSpPr>
        <dsp:cNvPr id="0" name=""/>
        <dsp:cNvSpPr/>
      </dsp:nvSpPr>
      <dsp:spPr>
        <a:xfrm>
          <a:off x="61934" y="230930"/>
          <a:ext cx="4239592" cy="577330"/>
        </a:xfrm>
        <a:prstGeom prst="rect">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rgbClr val="002060"/>
              </a:solidFill>
            </a:rPr>
            <a:t>平台</a:t>
          </a:r>
          <a:r>
            <a:rPr lang="en-US" altLang="zh-CN" sz="1800" b="1" kern="1200" dirty="0">
              <a:solidFill>
                <a:srgbClr val="002060"/>
              </a:solidFill>
            </a:rPr>
            <a:t>platforms</a:t>
          </a:r>
          <a:endParaRPr lang="zh-CN" altLang="en-US" sz="1800" b="1" kern="1200" dirty="0">
            <a:solidFill>
              <a:srgbClr val="002060"/>
            </a:solidFill>
          </a:endParaRPr>
        </a:p>
      </dsp:txBody>
      <dsp:txXfrm>
        <a:off x="740269" y="230930"/>
        <a:ext cx="3561257" cy="577330"/>
      </dsp:txXfrm>
    </dsp:sp>
    <dsp:sp modelId="{5771A231-27F9-4373-A81B-C7ECAB52EFFD}">
      <dsp:nvSpPr>
        <dsp:cNvPr id="0" name=""/>
        <dsp:cNvSpPr/>
      </dsp:nvSpPr>
      <dsp:spPr>
        <a:xfrm>
          <a:off x="61934" y="808260"/>
          <a:ext cx="4239592" cy="577330"/>
        </a:xfrm>
        <a:prstGeom prst="rect">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rgbClr val="002060"/>
              </a:solidFill>
            </a:rPr>
            <a:t>卖家</a:t>
          </a:r>
          <a:r>
            <a:rPr lang="en-US" altLang="zh-CN" sz="1800" b="1" kern="1200" dirty="0">
              <a:solidFill>
                <a:srgbClr val="002060"/>
              </a:solidFill>
            </a:rPr>
            <a:t>on-line vendors</a:t>
          </a:r>
          <a:endParaRPr lang="zh-CN" altLang="en-US" sz="1800" b="1" kern="1200" dirty="0">
            <a:solidFill>
              <a:srgbClr val="002060"/>
            </a:solidFill>
          </a:endParaRPr>
        </a:p>
      </dsp:txBody>
      <dsp:txXfrm>
        <a:off x="740269" y="808260"/>
        <a:ext cx="3561257" cy="577330"/>
      </dsp:txXfrm>
    </dsp:sp>
    <dsp:sp modelId="{9357FEC2-22C9-4458-AC13-1AB6226ACC70}">
      <dsp:nvSpPr>
        <dsp:cNvPr id="0" name=""/>
        <dsp:cNvSpPr/>
      </dsp:nvSpPr>
      <dsp:spPr>
        <a:xfrm>
          <a:off x="61934" y="1385591"/>
          <a:ext cx="4239592" cy="577330"/>
        </a:xfrm>
        <a:prstGeom prst="rect">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rgbClr val="002060"/>
              </a:solidFill>
            </a:rPr>
            <a:t>物流服务商 </a:t>
          </a:r>
          <a:r>
            <a:rPr lang="en-US" altLang="zh-CN" sz="1800" b="1" kern="1200" dirty="0">
              <a:solidFill>
                <a:srgbClr val="002060"/>
              </a:solidFill>
            </a:rPr>
            <a:t>logistics providers</a:t>
          </a:r>
          <a:endParaRPr lang="zh-CN" altLang="en-US" sz="1800" b="1" kern="1200" dirty="0">
            <a:solidFill>
              <a:srgbClr val="002060"/>
            </a:solidFill>
          </a:endParaRPr>
        </a:p>
      </dsp:txBody>
      <dsp:txXfrm>
        <a:off x="740269" y="1385591"/>
        <a:ext cx="3561257" cy="577330"/>
      </dsp:txXfrm>
    </dsp:sp>
    <dsp:sp modelId="{A2257D4D-DBEB-429A-95F3-B59D717085F3}">
      <dsp:nvSpPr>
        <dsp:cNvPr id="0" name=""/>
        <dsp:cNvSpPr/>
      </dsp:nvSpPr>
      <dsp:spPr>
        <a:xfrm>
          <a:off x="61934" y="1962921"/>
          <a:ext cx="4239592" cy="577330"/>
        </a:xfrm>
        <a:prstGeom prst="rect">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rgbClr val="002060"/>
              </a:solidFill>
            </a:rPr>
            <a:t>支付服务商 </a:t>
          </a:r>
          <a:r>
            <a:rPr lang="en-US" altLang="zh-CN" sz="1800" b="1" kern="1200" dirty="0">
              <a:solidFill>
                <a:srgbClr val="002060"/>
              </a:solidFill>
            </a:rPr>
            <a:t>payment companies</a:t>
          </a:r>
          <a:endParaRPr lang="zh-CN" altLang="en-US" sz="1800" b="1" kern="1200" dirty="0">
            <a:solidFill>
              <a:srgbClr val="002060"/>
            </a:solidFill>
          </a:endParaRPr>
        </a:p>
      </dsp:txBody>
      <dsp:txXfrm>
        <a:off x="740269" y="1962921"/>
        <a:ext cx="3561257" cy="577330"/>
      </dsp:txXfrm>
    </dsp:sp>
    <dsp:sp modelId="{1136356D-A31F-41D0-9E7D-1F462DF30AA3}">
      <dsp:nvSpPr>
        <dsp:cNvPr id="0" name=""/>
        <dsp:cNvSpPr/>
      </dsp:nvSpPr>
      <dsp:spPr>
        <a:xfrm>
          <a:off x="61934" y="2540251"/>
          <a:ext cx="4239592" cy="577330"/>
        </a:xfrm>
        <a:prstGeom prst="rect">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rgbClr val="002060"/>
              </a:solidFill>
            </a:rPr>
            <a:t>买家</a:t>
          </a:r>
          <a:r>
            <a:rPr lang="en-US" altLang="zh-CN" sz="1800" b="1" kern="1200" dirty="0">
              <a:solidFill>
                <a:srgbClr val="002060"/>
              </a:solidFill>
            </a:rPr>
            <a:t>on-line buyers</a:t>
          </a:r>
          <a:endParaRPr lang="zh-CN" altLang="en-US" sz="1800" b="1" kern="1200" dirty="0">
            <a:solidFill>
              <a:srgbClr val="002060"/>
            </a:solidFill>
          </a:endParaRPr>
        </a:p>
      </dsp:txBody>
      <dsp:txXfrm>
        <a:off x="740269" y="2540251"/>
        <a:ext cx="3561257" cy="577330"/>
      </dsp:txXfrm>
    </dsp:sp>
    <dsp:sp modelId="{A8E4FF12-F861-438F-B734-85C9A6AA63BB}">
      <dsp:nvSpPr>
        <dsp:cNvPr id="0" name=""/>
        <dsp:cNvSpPr/>
      </dsp:nvSpPr>
      <dsp:spPr>
        <a:xfrm>
          <a:off x="3214948" y="0"/>
          <a:ext cx="1275164" cy="905643"/>
        </a:xfrm>
        <a:prstGeom prst="ellipse">
          <a:avLst/>
        </a:prstGeom>
        <a:solidFill>
          <a:srgbClr val="4472C4"/>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bg1"/>
              </a:solidFill>
            </a:rPr>
            <a:t>境内</a:t>
          </a:r>
          <a:endParaRPr lang="en-US" altLang="zh-CN" sz="1800" b="1" kern="1200" dirty="0">
            <a:solidFill>
              <a:schemeClr val="bg1"/>
            </a:solidFill>
          </a:endParaRPr>
        </a:p>
        <a:p>
          <a:pPr marL="0" lvl="0" indent="0" algn="ctr" defTabSz="800100">
            <a:lnSpc>
              <a:spcPct val="90000"/>
            </a:lnSpc>
            <a:spcBef>
              <a:spcPct val="0"/>
            </a:spcBef>
            <a:spcAft>
              <a:spcPct val="35000"/>
            </a:spcAft>
            <a:buNone/>
          </a:pPr>
          <a:r>
            <a:rPr lang="en-US" altLang="zh-CN" sz="1400" b="1" kern="1200" dirty="0">
              <a:solidFill>
                <a:schemeClr val="bg1"/>
              </a:solidFill>
            </a:rPr>
            <a:t>Domestic</a:t>
          </a:r>
          <a:endParaRPr lang="zh-CN" altLang="en-US" sz="1400" b="1" kern="1200" dirty="0">
            <a:solidFill>
              <a:schemeClr val="bg1"/>
            </a:solidFill>
          </a:endParaRPr>
        </a:p>
      </dsp:txBody>
      <dsp:txXfrm>
        <a:off x="3401691" y="132628"/>
        <a:ext cx="901678" cy="640387"/>
      </dsp:txXfrm>
    </dsp:sp>
    <dsp:sp modelId="{7C3E1BB3-DF90-402E-981D-5CAAF930F5BF}">
      <dsp:nvSpPr>
        <dsp:cNvPr id="0" name=""/>
        <dsp:cNvSpPr/>
      </dsp:nvSpPr>
      <dsp:spPr>
        <a:xfrm>
          <a:off x="5576691" y="230930"/>
          <a:ext cx="4239592" cy="577330"/>
        </a:xfrm>
        <a:prstGeom prst="rect">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rgbClr val="002060"/>
              </a:solidFill>
            </a:rPr>
            <a:t>平台</a:t>
          </a:r>
          <a:r>
            <a:rPr lang="en-US" altLang="zh-CN" sz="1800" b="1" kern="1200" dirty="0">
              <a:solidFill>
                <a:srgbClr val="002060"/>
              </a:solidFill>
            </a:rPr>
            <a:t>platforms</a:t>
          </a:r>
          <a:endParaRPr lang="zh-CN" altLang="en-US" sz="1800" b="1" kern="1200" dirty="0">
            <a:solidFill>
              <a:srgbClr val="002060"/>
            </a:solidFill>
          </a:endParaRPr>
        </a:p>
      </dsp:txBody>
      <dsp:txXfrm>
        <a:off x="6255025" y="230930"/>
        <a:ext cx="3561257" cy="577330"/>
      </dsp:txXfrm>
    </dsp:sp>
    <dsp:sp modelId="{F3E2F505-4C5E-41ED-A709-C1FFE1A74E5F}">
      <dsp:nvSpPr>
        <dsp:cNvPr id="0" name=""/>
        <dsp:cNvSpPr/>
      </dsp:nvSpPr>
      <dsp:spPr>
        <a:xfrm>
          <a:off x="5576691" y="808260"/>
          <a:ext cx="4239592" cy="577330"/>
        </a:xfrm>
        <a:prstGeom prst="rect">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rgbClr val="002060"/>
              </a:solidFill>
            </a:rPr>
            <a:t>卖家</a:t>
          </a:r>
          <a:r>
            <a:rPr lang="en-US" altLang="zh-CN" sz="1800" b="1" kern="1200" dirty="0">
              <a:solidFill>
                <a:srgbClr val="002060"/>
              </a:solidFill>
            </a:rPr>
            <a:t>on-line vendors</a:t>
          </a:r>
          <a:endParaRPr lang="zh-CN" altLang="en-US" sz="1800" b="1" kern="1200" dirty="0">
            <a:solidFill>
              <a:srgbClr val="002060"/>
            </a:solidFill>
          </a:endParaRPr>
        </a:p>
      </dsp:txBody>
      <dsp:txXfrm>
        <a:off x="6255025" y="808260"/>
        <a:ext cx="3561257" cy="577330"/>
      </dsp:txXfrm>
    </dsp:sp>
    <dsp:sp modelId="{CB849174-26D8-4AE8-813A-3EFCE4283DC1}">
      <dsp:nvSpPr>
        <dsp:cNvPr id="0" name=""/>
        <dsp:cNvSpPr/>
      </dsp:nvSpPr>
      <dsp:spPr>
        <a:xfrm>
          <a:off x="5576691" y="1385591"/>
          <a:ext cx="4239592" cy="577330"/>
        </a:xfrm>
        <a:prstGeom prst="rect">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rgbClr val="002060"/>
              </a:solidFill>
            </a:rPr>
            <a:t>物流服务商 </a:t>
          </a:r>
          <a:r>
            <a:rPr lang="en-US" altLang="zh-CN" sz="1800" b="1" kern="1200" dirty="0">
              <a:solidFill>
                <a:srgbClr val="002060"/>
              </a:solidFill>
            </a:rPr>
            <a:t>logistics providers</a:t>
          </a:r>
          <a:endParaRPr lang="zh-CN" altLang="en-US" sz="1800" b="1" kern="1200" dirty="0">
            <a:solidFill>
              <a:srgbClr val="002060"/>
            </a:solidFill>
          </a:endParaRPr>
        </a:p>
      </dsp:txBody>
      <dsp:txXfrm>
        <a:off x="6255025" y="1385591"/>
        <a:ext cx="3561257" cy="577330"/>
      </dsp:txXfrm>
    </dsp:sp>
    <dsp:sp modelId="{BA737082-02F4-4A8F-9189-608206C44C3C}">
      <dsp:nvSpPr>
        <dsp:cNvPr id="0" name=""/>
        <dsp:cNvSpPr/>
      </dsp:nvSpPr>
      <dsp:spPr>
        <a:xfrm>
          <a:off x="5576691" y="1962921"/>
          <a:ext cx="4239592" cy="577330"/>
        </a:xfrm>
        <a:prstGeom prst="rect">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rgbClr val="002060"/>
              </a:solidFill>
            </a:rPr>
            <a:t>支付服务商 </a:t>
          </a:r>
          <a:r>
            <a:rPr lang="en-US" altLang="zh-CN" sz="1800" b="1" kern="1200" dirty="0">
              <a:solidFill>
                <a:srgbClr val="002060"/>
              </a:solidFill>
            </a:rPr>
            <a:t>payment companies</a:t>
          </a:r>
          <a:endParaRPr lang="zh-CN" altLang="en-US" sz="1800" b="1" kern="1200" dirty="0">
            <a:solidFill>
              <a:srgbClr val="002060"/>
            </a:solidFill>
          </a:endParaRPr>
        </a:p>
      </dsp:txBody>
      <dsp:txXfrm>
        <a:off x="6255025" y="1962921"/>
        <a:ext cx="3561257" cy="577330"/>
      </dsp:txXfrm>
    </dsp:sp>
    <dsp:sp modelId="{E6022F8C-7982-428B-BBC7-629F8BF6DB76}">
      <dsp:nvSpPr>
        <dsp:cNvPr id="0" name=""/>
        <dsp:cNvSpPr/>
      </dsp:nvSpPr>
      <dsp:spPr>
        <a:xfrm>
          <a:off x="5576691" y="2540251"/>
          <a:ext cx="4239592" cy="577330"/>
        </a:xfrm>
        <a:prstGeom prst="rect">
          <a:avLst/>
        </a:prstGeom>
        <a:no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b="1" kern="1200" dirty="0">
              <a:solidFill>
                <a:srgbClr val="002060"/>
              </a:solidFill>
            </a:rPr>
            <a:t>买家</a:t>
          </a:r>
          <a:r>
            <a:rPr lang="en-US" altLang="zh-CN" sz="1800" b="1" kern="1200" dirty="0">
              <a:solidFill>
                <a:srgbClr val="002060"/>
              </a:solidFill>
            </a:rPr>
            <a:t>on-line buyers</a:t>
          </a:r>
          <a:endParaRPr lang="zh-CN" altLang="en-US" sz="1800" b="1" kern="1200" dirty="0">
            <a:solidFill>
              <a:srgbClr val="002060"/>
            </a:solidFill>
          </a:endParaRPr>
        </a:p>
      </dsp:txBody>
      <dsp:txXfrm>
        <a:off x="6255025" y="2540251"/>
        <a:ext cx="3561257" cy="577330"/>
      </dsp:txXfrm>
    </dsp:sp>
    <dsp:sp modelId="{13A3C845-6002-4215-8EB1-E760C2D995C5}">
      <dsp:nvSpPr>
        <dsp:cNvPr id="0" name=""/>
        <dsp:cNvSpPr/>
      </dsp:nvSpPr>
      <dsp:spPr>
        <a:xfrm>
          <a:off x="8489087" y="0"/>
          <a:ext cx="1275164" cy="905643"/>
        </a:xfrm>
        <a:prstGeom prst="ellipse">
          <a:avLst/>
        </a:prstGeom>
        <a:solidFill>
          <a:srgbClr val="4472C4"/>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bg1"/>
              </a:solidFill>
            </a:rPr>
            <a:t>境外</a:t>
          </a:r>
          <a:endParaRPr lang="en-US" altLang="zh-CN" sz="1800" b="1" kern="1200" dirty="0">
            <a:solidFill>
              <a:schemeClr val="bg1"/>
            </a:solidFill>
          </a:endParaRPr>
        </a:p>
        <a:p>
          <a:pPr marL="0" lvl="0" indent="0" algn="ctr" defTabSz="800100">
            <a:lnSpc>
              <a:spcPct val="90000"/>
            </a:lnSpc>
            <a:spcBef>
              <a:spcPct val="0"/>
            </a:spcBef>
            <a:spcAft>
              <a:spcPct val="35000"/>
            </a:spcAft>
            <a:buNone/>
          </a:pPr>
          <a:r>
            <a:rPr lang="en-US" altLang="zh-CN" sz="1800" b="1" kern="1200" dirty="0">
              <a:solidFill>
                <a:schemeClr val="bg1"/>
              </a:solidFill>
            </a:rPr>
            <a:t>Abroad</a:t>
          </a:r>
          <a:endParaRPr lang="zh-CN" altLang="en-US" sz="1800" b="1" kern="1200" dirty="0">
            <a:solidFill>
              <a:schemeClr val="bg1"/>
            </a:solidFill>
          </a:endParaRPr>
        </a:p>
      </dsp:txBody>
      <dsp:txXfrm>
        <a:off x="8675830" y="132628"/>
        <a:ext cx="901678" cy="6403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contDir" val="revDir"/>
          <dgm:param type="grDir" val="tL"/>
          <dgm:param type="flowDir" val="col"/>
        </dgm:alg>
      </dgm:if>
      <dgm:else name="Name2">
        <dgm:alg type="snake">
          <dgm:param type="contDir" val="revDir"/>
          <dgm:param type="grDir" val="tR"/>
          <dgm:param type="flowDir" val="col"/>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srcNode" val="firstNode"/>
                    <dgm:param type="dstNode" val="shape"/>
                    <dgm:param type="begPts" val="auto"/>
                    <dgm:param type="endPts" val="auto"/>
                  </dgm:alg>
                </dgm:if>
                <dgm:if name="Name13" axis="self" ptType="sibTrans" func="revPos" op="equ" val="1">
                  <dgm:alg type="conn">
                    <dgm:param type="srcNode" val="shape"/>
                    <dgm:param type="dstNode" val="lastNode"/>
                    <dgm:param type="begPts" val="auto"/>
                    <dgm:param type="endPts" val="auto"/>
                  </dgm:alg>
                </dgm:if>
                <dgm:else name="Name14">
                  <dgm:alg type="conn">
                    <dgm:param type="srcNode" val="shape"/>
                    <dgm:param type="dstNode" val="shape"/>
                    <dgm:param type="begPts" val="auto"/>
                    <dgm:param type="endPts" val="auto"/>
                  </dgm:alg>
                </dgm:else>
              </dgm:choose>
            </dgm:if>
            <dgm:else name="Name15">
              <dgm:choose name="Name16">
                <dgm:if name="Name17" axis="self" ptType="sibTrans" func="pos" op="equ" val="1">
                  <dgm:alg type="conn">
                    <dgm:param type="srcNode" val="firstNode"/>
                    <dgm:param type="dstNode" val="shape"/>
                    <dgm:param type="begPts" val="auto"/>
                    <dgm:param type="endPts" val="auto"/>
                  </dgm:alg>
                </dgm:if>
                <dgm:if name="Name18" axis="self" ptType="sibTrans" func="revPos" op="equ" val="1">
                  <dgm:alg type="conn">
                    <dgm:param type="srcNode" val="shape"/>
                    <dgm:param type="dstNode" val="lastNode"/>
                    <dgm:param type="begPts" val="auto"/>
                    <dgm:param type="endPts" val="auto"/>
                  </dgm:alg>
                </dgm:if>
                <dgm:else name="Name19">
                  <dgm:alg type="conn">
                    <dgm:param type="srcNode" val="shape"/>
                    <dgm:param type="dstNode" val="shape"/>
                    <dgm:param type="begPts" val="auto"/>
                    <dgm:param type="endPts" val="auto"/>
                  </dgm:alg>
                </dgm:else>
              </dgm:choose>
            </dgm:else>
          </dgm:choose>
          <dgm:shape xmlns:r="http://schemas.openxmlformats.org/officeDocument/2006/relationships" type="triangle" r:blip="" rot="90">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stAng" val="90"/>
                              <dgm:param type="ctrShpMap" val="fNode"/>
                            </dgm:alg>
                          </dgm:if>
                          <dgm:if name="Name67" axis="ch ch" ptType="node node" st="1 1" cnt="1 0" func="cnt" op="equ" val="2">
                            <dgm:alg type="cycle">
                              <dgm:param type="stAng" val="45"/>
                              <dgm:param type="spanAng" val="90"/>
                              <dgm:param type="ctrShpMap" val="fNode"/>
                            </dgm:alg>
                          </dgm:if>
                          <dgm:else name="Name68">
                            <dgm:alg type="cycle">
                              <dgm:param type="stAng" val="0"/>
                              <dgm:param type="spanAng" val="180"/>
                              <dgm:param type="ctrShpMap" val="fNode"/>
                            </dgm:alg>
                          </dgm:else>
                        </dgm:choose>
                      </dgm:if>
                      <dgm:if name="Name69" axis="ch" ptType="node" func="cnt" op="equ" val="2">
                        <dgm:choose name="Name70">
                          <dgm:if name="Name71" axis="ch ch" ptType="node node" st="1 1" cnt="1 0" func="cnt" op="equ" val="1">
                            <dgm:alg type="cycle">
                              <dgm:param type="stAng" val="0"/>
                              <dgm:param type="ctrShpMap" val="fNode"/>
                            </dgm:alg>
                          </dgm:if>
                          <dgm:if name="Name72" axis="ch ch" ptType="node node" st="1 1" cnt="1 0" func="cnt" op="equ" val="2">
                            <dgm:alg type="cycle">
                              <dgm:param type="stAng" val="315"/>
                              <dgm:param type="spanAng" val="90"/>
                              <dgm:param type="ctrShpMap" val="fNode"/>
                            </dgm:alg>
                          </dgm:if>
                          <dgm:else name="Name73">
                            <dgm:alg type="cycle">
                              <dgm:param type="stAng" val="270"/>
                              <dgm:param type="spanAng" val="180"/>
                              <dgm:param type="ctrShpMap" val="fNode"/>
                            </dgm:alg>
                          </dgm:else>
                        </dgm:choose>
                      </dgm:if>
                      <dgm:if name="Name74" axis="ch" ptType="node" func="cnt" op="equ" val="3">
                        <dgm:choose name="Name75">
                          <dgm:if name="Name76" axis="ch ch" ptType="node node" st="1 1" cnt="1 0" func="cnt" op="equ" val="1">
                            <dgm:alg type="cycle">
                              <dgm:param type="stAng" val="0"/>
                              <dgm:param type="ctrShpMap" val="fNode"/>
                            </dgm:alg>
                          </dgm:if>
                          <dgm:if name="Name77" axis="ch ch" ptType="node node" st="1 1" cnt="1 0" func="cnt" op="equ" val="2">
                            <dgm:alg type="cycle">
                              <dgm:param type="stAng" val="315"/>
                              <dgm:param type="spanAng" val="90"/>
                              <dgm:param type="ctrShpMap" val="fNode"/>
                            </dgm:alg>
                          </dgm:if>
                          <dgm:else name="Name78">
                            <dgm:alg type="cycle">
                              <dgm:param type="stAng" val="270"/>
                              <dgm:param type="spanAng" val="180"/>
                              <dgm:param type="ctrShpMap" val="fNode"/>
                            </dgm:alg>
                          </dgm:else>
                        </dgm:choose>
                      </dgm:if>
                      <dgm:if name="Name79" axis="ch" ptType="node" func="cnt" op="equ" val="4">
                        <dgm:choose name="Name80">
                          <dgm:if name="Name81" axis="ch ch" ptType="node node" st="1 1" cnt="1 0" func="cnt" op="equ" val="1">
                            <dgm:alg type="cycle">
                              <dgm:param type="stAng" val="0"/>
                              <dgm:param type="ctrShpMap" val="fNode"/>
                            </dgm:alg>
                          </dgm:if>
                          <dgm:if name="Name82" axis="ch ch" ptType="node node" st="1 1" cnt="1 0" func="cnt" op="equ" val="2">
                            <dgm:alg type="cycle">
                              <dgm:param type="stAng" val="315"/>
                              <dgm:param type="spanAng" val="90"/>
                              <dgm:param type="ctrShpMap" val="fNode"/>
                            </dgm:alg>
                          </dgm:if>
                          <dgm:else name="Name83">
                            <dgm:alg type="cycle">
                              <dgm:param type="stAng" val="292.5"/>
                              <dgm:param type="spanAng" val="135"/>
                              <dgm:param type="ctrShpMap" val="fNode"/>
                            </dgm:alg>
                          </dgm:else>
                        </dgm:choose>
                      </dgm:if>
                      <dgm:if name="Name84" axis="ch" ptType="node" func="cnt" op="equ" val="5">
                        <dgm:choose name="Name85">
                          <dgm:if name="Name86" axis="ch ch" ptType="node node" st="1 1" cnt="1 0" func="cnt" op="equ" val="1">
                            <dgm:alg type="cycle">
                              <dgm:param type="stAng" val="0"/>
                              <dgm:param type="ctrShpMap" val="fNode"/>
                            </dgm:alg>
                          </dgm:if>
                          <dgm:if name="Name87" axis="ch ch" ptType="node node" st="1 1" cnt="1 0" func="cnt" op="equ" val="2">
                            <dgm:alg type="cycle">
                              <dgm:param type="stAng" val="315"/>
                              <dgm:param type="spanAng" val="90"/>
                              <dgm:param type="ctrShpMap" val="fNode"/>
                            </dgm:alg>
                          </dgm:if>
                          <dgm:else name="Name88">
                            <dgm:alg type="cycle">
                              <dgm:param type="stAng" val="0"/>
                              <dgm:param type="spanAng" val="360"/>
                              <dgm:param type="ctrShpMap" val="fNode"/>
                            </dgm:alg>
                          </dgm:else>
                        </dgm:choose>
                      </dgm:if>
                      <dgm:if name="Name89" axis="ch" ptType="node" func="cnt" op="equ" val="6">
                        <dgm:choose name="Name90">
                          <dgm:if name="Name91" axis="ch ch" ptType="node node" st="1 1" cnt="1 0" func="cnt" op="equ" val="1">
                            <dgm:alg type="cycle">
                              <dgm:param type="stAng" val="0"/>
                              <dgm:param type="ctrShpMap" val="fNode"/>
                            </dgm:alg>
                          </dgm:if>
                          <dgm:if name="Name92" axis="ch ch" ptType="node node" st="1 1" cnt="1 0" func="cnt" op="equ" val="2">
                            <dgm:alg type="cycle">
                              <dgm:param type="stAng" val="315"/>
                              <dgm:param type="spanAng" val="90"/>
                              <dgm:param type="ctrShpMap" val="fNode"/>
                            </dgm:alg>
                          </dgm:if>
                          <dgm:else name="Name93">
                            <dgm:alg type="cycle">
                              <dgm:param type="stAng" val="0"/>
                              <dgm:param type="spanAng" val="360"/>
                              <dgm:param type="ctrShpMap" val="fNode"/>
                            </dgm:alg>
                          </dgm:else>
                        </dgm:choose>
                      </dgm:if>
                      <dgm:if name="Name94" axis="ch" ptType="node" func="cnt" op="gte" val="7">
                        <dgm:choose name="Name95">
                          <dgm:if name="Name96" axis="ch ch" ptType="node node" st="1 1" cnt="1 0" func="cnt" op="equ" val="1">
                            <dgm:alg type="cycle">
                              <dgm:param type="stAng" val="0"/>
                              <dgm:param type="ctrShpMap" val="fNode"/>
                            </dgm:alg>
                          </dgm:if>
                          <dgm:if name="Name97" axis="ch ch" ptType="node node" st="1 1" cnt="1 0" func="cnt" op="equ" val="2">
                            <dgm:alg type="cycle">
                              <dgm:param type="stAng" val="315"/>
                              <dgm:param type="spanAng" val="90"/>
                              <dgm:param type="ctrShpMap" val="fNode"/>
                            </dgm:alg>
                          </dgm:if>
                          <dgm:else name="Name98">
                            <dgm:alg type="cycle">
                              <dgm:param type="stAng" val="0"/>
                              <dgm:param type="spanAng" val="360"/>
                              <dgm:param type="ctrShpMap" val="fNode"/>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stAng" val="270"/>
                              <dgm:param type="ctrShpMap" val="fNode"/>
                            </dgm:alg>
                          </dgm:if>
                          <dgm:if name="Name105" axis="ch ch" ptType="node node" st="1 1" cnt="1 0" func="cnt" op="equ" val="2">
                            <dgm:alg type="cycle">
                              <dgm:param type="stAng" val="315"/>
                              <dgm:param type="spanAng" val="-90"/>
                              <dgm:param type="ctrShpMap" val="fNode"/>
                            </dgm:alg>
                          </dgm:if>
                          <dgm:else name="Name106">
                            <dgm:alg type="cycle">
                              <dgm:param type="stAng" val="0"/>
                              <dgm:param type="spanAng" val="-180"/>
                              <dgm:param type="ctrShpMap" val="fNode"/>
                            </dgm:alg>
                          </dgm:else>
                        </dgm:choose>
                      </dgm:if>
                      <dgm:if name="Name107" axis="ch" ptType="node" func="cnt" op="equ" val="2">
                        <dgm:choose name="Name108">
                          <dgm:if name="Name109" axis="ch ch" ptType="node node" st="1 1" cnt="1 0" func="cnt" op="equ" val="1">
                            <dgm:alg type="cycle">
                              <dgm:param type="stAng" val="0"/>
                              <dgm:param type="ctrShpMap" val="fNode"/>
                            </dgm:alg>
                          </dgm:if>
                          <dgm:if name="Name110" axis="ch ch" ptType="node node" st="1 1" cnt="1 0" func="cnt" op="equ" val="2">
                            <dgm:alg type="cycle">
                              <dgm:param type="stAng" val="45"/>
                              <dgm:param type="spanAng" val="-90"/>
                              <dgm:param type="ctrShpMap" val="fNode"/>
                            </dgm:alg>
                          </dgm:if>
                          <dgm:else name="Name111">
                            <dgm:alg type="cycle">
                              <dgm:param type="stAng" val="90"/>
                              <dgm:param type="spanAng" val="-180"/>
                              <dgm:param type="ctrShpMap" val="fNode"/>
                            </dgm:alg>
                          </dgm:else>
                        </dgm:choose>
                      </dgm:if>
                      <dgm:if name="Name112" axis="ch" ptType="node" func="cnt" op="equ" val="3">
                        <dgm:choose name="Name113">
                          <dgm:if name="Name114" axis="ch ch" ptType="node node" st="1 1" cnt="1 0" func="cnt" op="equ" val="1">
                            <dgm:alg type="cycle">
                              <dgm:param type="stAng" val="0"/>
                              <dgm:param type="ctrShpMap" val="fNode"/>
                            </dgm:alg>
                          </dgm:if>
                          <dgm:if name="Name115" axis="ch ch" ptType="node node" st="1 1" cnt="1 0" func="cnt" op="equ" val="2">
                            <dgm:alg type="cycle">
                              <dgm:param type="stAng" val="45"/>
                              <dgm:param type="spanAng" val="-90"/>
                              <dgm:param type="ctrShpMap" val="fNode"/>
                            </dgm:alg>
                          </dgm:if>
                          <dgm:else name="Name116">
                            <dgm:alg type="cycle">
                              <dgm:param type="stAng" val="90"/>
                              <dgm:param type="spanAng" val="-180"/>
                              <dgm:param type="ctrShpMap" val="fNode"/>
                            </dgm:alg>
                          </dgm:else>
                        </dgm:choose>
                      </dgm:if>
                      <dgm:if name="Name117" axis="ch" ptType="node" func="cnt" op="equ" val="4">
                        <dgm:choose name="Name118">
                          <dgm:if name="Name119" axis="ch ch" ptType="node node" st="1 1" cnt="1 0" func="cnt" op="equ" val="1">
                            <dgm:alg type="cycle">
                              <dgm:param type="stAng" val="0"/>
                              <dgm:param type="ctrShpMap" val="fNode"/>
                            </dgm:alg>
                          </dgm:if>
                          <dgm:if name="Name120" axis="ch ch" ptType="node node" st="1 1" cnt="1 0" func="cnt" op="equ" val="2">
                            <dgm:alg type="cycle">
                              <dgm:param type="stAng" val="45"/>
                              <dgm:param type="spanAng" val="-90"/>
                              <dgm:param type="ctrShpMap" val="fNode"/>
                            </dgm:alg>
                          </dgm:if>
                          <dgm:else name="Name121">
                            <dgm:alg type="cycle">
                              <dgm:param type="stAng" val="67.5"/>
                              <dgm:param type="spanAng" val="-135"/>
                              <dgm:param type="ctrShpMap" val="fNode"/>
                            </dgm:alg>
                          </dgm:else>
                        </dgm:choose>
                      </dgm:if>
                      <dgm:if name="Name122" axis="ch" ptType="node" func="cnt" op="equ" val="5">
                        <dgm:choose name="Name123">
                          <dgm:if name="Name124" axis="ch ch" ptType="node node" st="1 1" cnt="1 0" func="cnt" op="equ" val="1">
                            <dgm:alg type="cycle">
                              <dgm:param type="stAng" val="0"/>
                              <dgm:param type="ctrShpMap" val="fNode"/>
                            </dgm:alg>
                          </dgm:if>
                          <dgm:if name="Name125" axis="ch ch" ptType="node node" st="1 1" cnt="1 0" func="cnt" op="equ" val="2">
                            <dgm:alg type="cycle">
                              <dgm:param type="stAng" val="45"/>
                              <dgm:param type="spanAng" val="-90"/>
                              <dgm:param type="ctrShpMap" val="fNode"/>
                            </dgm:alg>
                          </dgm:if>
                          <dgm:else name="Name126">
                            <dgm:alg type="cycle">
                              <dgm:param type="stAng" val="0"/>
                              <dgm:param type="spanAng" val="-360"/>
                              <dgm:param type="ctrShpMap" val="fNode"/>
                            </dgm:alg>
                          </dgm:else>
                        </dgm:choose>
                      </dgm:if>
                      <dgm:if name="Name127" axis="ch" ptType="node" func="cnt" op="equ" val="6">
                        <dgm:choose name="Name128">
                          <dgm:if name="Name129" axis="ch ch" ptType="node node" st="1 1" cnt="1 0" func="cnt" op="equ" val="1">
                            <dgm:alg type="cycle">
                              <dgm:param type="stAng" val="0"/>
                              <dgm:param type="ctrShpMap" val="fNode"/>
                            </dgm:alg>
                          </dgm:if>
                          <dgm:if name="Name130" axis="ch ch" ptType="node node" st="1 1" cnt="1 0" func="cnt" op="equ" val="2">
                            <dgm:alg type="cycle">
                              <dgm:param type="stAng" val="45"/>
                              <dgm:param type="spanAng" val="-90"/>
                              <dgm:param type="ctrShpMap" val="fNode"/>
                            </dgm:alg>
                          </dgm:if>
                          <dgm:else name="Name131">
                            <dgm:alg type="cycle">
                              <dgm:param type="stAng" val="0"/>
                              <dgm:param type="spanAng" val="-360"/>
                              <dgm:param type="ctrShpMap" val="fNode"/>
                            </dgm:alg>
                          </dgm:else>
                        </dgm:choose>
                      </dgm:if>
                      <dgm:if name="Name132" axis="ch" ptType="node" func="cnt" op="gte" val="7">
                        <dgm:choose name="Name133">
                          <dgm:if name="Name134" axis="ch ch" ptType="node node" st="1 1" cnt="1 0" func="cnt" op="equ" val="1">
                            <dgm:alg type="cycle">
                              <dgm:param type="stAng" val="0"/>
                              <dgm:param type="ctrShpMap" val="fNode"/>
                            </dgm:alg>
                          </dgm:if>
                          <dgm:if name="Name135" axis="ch ch" ptType="node node" st="1 1" cnt="1 0" func="cnt" op="equ" val="2">
                            <dgm:alg type="cycle">
                              <dgm:param type="stAng" val="45"/>
                              <dgm:param type="spanAng" val="-90"/>
                              <dgm:param type="ctrShpMap" val="fNode"/>
                            </dgm:alg>
                          </dgm:if>
                          <dgm:else name="Name136">
                            <dgm:alg type="cycle">
                              <dgm:param type="stAng" val="0"/>
                              <dgm:param type="spanAng" val="-360"/>
                              <dgm:param type="ctrShpMap" val="fNode"/>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srcNode" val="textCenter"/>
                    <dgm:param type="dstNode" val="childCenter1"/>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stAng" val="180"/>
                              <dgm:param type="ctrShpMap" val="fNode"/>
                            </dgm:alg>
                          </dgm:if>
                          <dgm:if name="Name154" axis="ch ch" ptType="node node" st="2 1" cnt="1 0" func="cnt" op="equ" val="2">
                            <dgm:alg type="cycle">
                              <dgm:param type="stAng" val="135"/>
                              <dgm:param type="spanAng" val="90"/>
                              <dgm:param type="ctrShpMap" val="fNode"/>
                            </dgm:alg>
                          </dgm:if>
                          <dgm:else name="Name155">
                            <dgm:alg type="cycle">
                              <dgm:param type="stAng" val="90"/>
                              <dgm:param type="spanAng" val="180"/>
                              <dgm:param type="ctrShpMap" val="fNode"/>
                            </dgm:alg>
                          </dgm:else>
                        </dgm:choose>
                      </dgm:if>
                      <dgm:if name="Name156" axis="ch" ptType="node" func="cnt" op="equ" val="3">
                        <dgm:choose name="Name157">
                          <dgm:if name="Name158" axis="ch ch" ptType="node node" st="2 1" cnt="1 0" func="cnt" op="equ" val="1">
                            <dgm:alg type="cycle">
                              <dgm:param type="stAng" val="120"/>
                              <dgm:param type="ctrShpMap" val="fNode"/>
                              <dgm:param type="horzAlign" val="r"/>
                              <dgm:param type="vertAlign" val="b"/>
                            </dgm:alg>
                          </dgm:if>
                          <dgm:if name="Name159" axis="ch ch" ptType="node node" st="2 1" cnt="1 0" func="cnt" op="equ" val="2">
                            <dgm:alg type="cycle">
                              <dgm:param type="stAng" val="75"/>
                              <dgm:param type="spanAng" val="90"/>
                              <dgm:param type="ctrShpMap" val="fNode"/>
                              <dgm:param type="horzAlign" val="r"/>
                              <dgm:param type="vertAlign" val="b"/>
                            </dgm:alg>
                          </dgm:if>
                          <dgm:else name="Name160">
                            <dgm:alg type="cycle">
                              <dgm:param type="stAng" val="30"/>
                              <dgm:param type="spanAng" val="180"/>
                              <dgm:param type="ctrShpMap" val="fNode"/>
                            </dgm:alg>
                          </dgm:else>
                        </dgm:choose>
                      </dgm:if>
                      <dgm:if name="Name161" axis="ch" ptType="node" func="cnt" op="equ" val="4">
                        <dgm:choose name="Name162">
                          <dgm:if name="Name163" axis="ch ch" ptType="node node" st="2 1" cnt="1 0" func="cnt" op="equ" val="1">
                            <dgm:alg type="cycle">
                              <dgm:param type="stAng" val="90"/>
                              <dgm:param type="ctrShpMap" val="fNode"/>
                            </dgm:alg>
                          </dgm:if>
                          <dgm:if name="Name164" axis="ch ch" ptType="node node" st="2 1" cnt="1 0" func="cnt" op="equ" val="2">
                            <dgm:alg type="cycle">
                              <dgm:param type="stAng" val="45"/>
                              <dgm:param type="spanAng" val="90"/>
                              <dgm:param type="ctrShpMap" val="fNode"/>
                            </dgm:alg>
                          </dgm:if>
                          <dgm:else name="Name165">
                            <dgm:alg type="cycle">
                              <dgm:param type="stAng" val="22.5"/>
                              <dgm:param type="spanAng" val="135"/>
                              <dgm:param type="ctrShpMap" val="fNode"/>
                            </dgm:alg>
                          </dgm:else>
                        </dgm:choose>
                      </dgm:if>
                      <dgm:if name="Name166" axis="ch" ptType="node" func="cnt" op="equ" val="5">
                        <dgm:choose name="Name167">
                          <dgm:if name="Name168" axis="ch ch" ptType="node node" st="2 1" cnt="1 0" func="cnt" op="equ" val="1">
                            <dgm:alg type="cycle">
                              <dgm:param type="stAng" val="72"/>
                              <dgm:param type="ctrShpMap" val="fNode"/>
                            </dgm:alg>
                          </dgm:if>
                          <dgm:if name="Name169" axis="ch ch" ptType="node node" st="2 1" cnt="1 0" func="cnt" op="equ" val="2">
                            <dgm:alg type="cycle">
                              <dgm:param type="stAng" val="27"/>
                              <dgm:param type="spanAng" val="90"/>
                              <dgm:param type="ctrShpMap" val="fNode"/>
                            </dgm:alg>
                          </dgm:if>
                          <dgm:else name="Name170">
                            <dgm:alg type="cycle">
                              <dgm:param type="stAng" val="0"/>
                              <dgm:param type="spanAng" val="360"/>
                              <dgm:param type="ctrShpMap" val="fNode"/>
                            </dgm:alg>
                          </dgm:else>
                        </dgm:choose>
                      </dgm:if>
                      <dgm:if name="Name171" axis="ch" ptType="node" func="cnt" op="equ" val="6">
                        <dgm:choose name="Name172">
                          <dgm:if name="Name173" axis="ch ch" ptType="node node" st="2 1" cnt="1 0" func="cnt" op="equ" val="1">
                            <dgm:alg type="cycle">
                              <dgm:param type="stAng" val="60"/>
                              <dgm:param type="ctrShpMap" val="fNode"/>
                            </dgm:alg>
                          </dgm:if>
                          <dgm:if name="Name174" axis="ch ch" ptType="node node" st="2 1" cnt="1 0" func="cnt" op="equ" val="2">
                            <dgm:alg type="cycle">
                              <dgm:param type="stAng" val="15"/>
                              <dgm:param type="spanAng" val="90"/>
                              <dgm:param type="ctrShpMap" val="fNode"/>
                            </dgm:alg>
                          </dgm:if>
                          <dgm:else name="Name175">
                            <dgm:alg type="cycle">
                              <dgm:param type="stAng" val="0"/>
                              <dgm:param type="spanAng" val="360"/>
                              <dgm:param type="ctrShpMap" val="fNode"/>
                            </dgm:alg>
                          </dgm:else>
                        </dgm:choose>
                      </dgm:if>
                      <dgm:if name="Name176" axis="ch" ptType="node" func="cnt" op="gte" val="7">
                        <dgm:choose name="Name177">
                          <dgm:if name="Name178" axis="ch ch" ptType="node node" st="2 1" cnt="1 0" func="cnt" op="equ" val="1">
                            <dgm:alg type="cycle">
                              <dgm:param type="stAng" val="51"/>
                              <dgm:param type="ctrShpMap" val="fNode"/>
                            </dgm:alg>
                          </dgm:if>
                          <dgm:if name="Name179" axis="ch ch" ptType="node node" st="2 1" cnt="1 0" func="cnt" op="equ" val="2">
                            <dgm:alg type="cycle">
                              <dgm:param type="stAng" val="6"/>
                              <dgm:param type="spanAng" val="90"/>
                              <dgm:param type="ctrShpMap" val="fNode"/>
                            </dgm:alg>
                          </dgm:if>
                          <dgm:else name="Name180">
                            <dgm:alg type="cycle">
                              <dgm:param type="stAng" val="0"/>
                              <dgm:param type="spanAng" val="360"/>
                              <dgm:param type="ctrShpMap" val="fNode"/>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stAng" val="180"/>
                              <dgm:param type="ctrShpMap" val="fNode"/>
                            </dgm:alg>
                          </dgm:if>
                          <dgm:if name="Name187" axis="ch ch" ptType="node node" st="2 1" cnt="1 0" func="cnt" op="equ" val="2">
                            <dgm:alg type="cycle">
                              <dgm:param type="stAng" val="225"/>
                              <dgm:param type="spanAng" val="-90"/>
                              <dgm:param type="ctrShpMap" val="fNode"/>
                            </dgm:alg>
                          </dgm:if>
                          <dgm:else name="Name188">
                            <dgm:alg type="cycle">
                              <dgm:param type="stAng" val="270"/>
                              <dgm:param type="spanAng" val="-180"/>
                              <dgm:param type="ctrShpMap" val="fNode"/>
                            </dgm:alg>
                          </dgm:else>
                        </dgm:choose>
                      </dgm:if>
                      <dgm:if name="Name189" axis="ch" ptType="node" func="cnt" op="equ" val="3">
                        <dgm:choose name="Name190">
                          <dgm:if name="Name191" axis="ch ch" ptType="node node" st="2 1" cnt="1 0" func="cnt" op="equ" val="1">
                            <dgm:alg type="cycle">
                              <dgm:param type="stAng" val="240"/>
                              <dgm:param type="ctrShpMap" val="fNode"/>
                              <dgm:param type="horzAlign" val="l"/>
                              <dgm:param type="vertAlign" val="b"/>
                            </dgm:alg>
                          </dgm:if>
                          <dgm:if name="Name192" axis="ch ch" ptType="node node" st="2 1" cnt="1 0" func="cnt" op="equ" val="2">
                            <dgm:alg type="cycle">
                              <dgm:param type="stAng" val="285"/>
                              <dgm:param type="spanAng" val="-90"/>
                              <dgm:param type="ctrShpMap" val="fNode"/>
                              <dgm:param type="horzAlign" val="l"/>
                              <dgm:param type="vertAlign" val="b"/>
                            </dgm:alg>
                          </dgm:if>
                          <dgm:else name="Name193">
                            <dgm:alg type="cycle">
                              <dgm:param type="stAng" val="330"/>
                              <dgm:param type="spanAng" val="-180"/>
                              <dgm:param type="ctrShpMap" val="fNode"/>
                            </dgm:alg>
                          </dgm:else>
                        </dgm:choose>
                      </dgm:if>
                      <dgm:if name="Name194" axis="ch" ptType="node" func="cnt" op="equ" val="4">
                        <dgm:choose name="Name195">
                          <dgm:if name="Name196" axis="ch ch" ptType="node node" st="2 1" cnt="1 0" func="cnt" op="equ" val="1">
                            <dgm:alg type="cycle">
                              <dgm:param type="stAng" val="270"/>
                              <dgm:param type="ctrShpMap" val="fNode"/>
                            </dgm:alg>
                          </dgm:if>
                          <dgm:if name="Name197" axis="ch ch" ptType="node node" st="2 1" cnt="1 0" func="cnt" op="equ" val="2">
                            <dgm:alg type="cycle">
                              <dgm:param type="stAng" val="315"/>
                              <dgm:param type="spanAng" val="-90"/>
                              <dgm:param type="ctrShpMap" val="fNode"/>
                            </dgm:alg>
                          </dgm:if>
                          <dgm:else name="Name198">
                            <dgm:alg type="cycle">
                              <dgm:param type="stAng" val="337.5"/>
                              <dgm:param type="spanAng" val="-135"/>
                              <dgm:param type="ctrShpMap" val="fNode"/>
                            </dgm:alg>
                          </dgm:else>
                        </dgm:choose>
                      </dgm:if>
                      <dgm:if name="Name199" axis="ch" ptType="node" func="cnt" op="equ" val="5">
                        <dgm:choose name="Name200">
                          <dgm:if name="Name201" axis="ch ch" ptType="node node" st="2 1" cnt="1 0" func="cnt" op="equ" val="1">
                            <dgm:alg type="cycle">
                              <dgm:param type="stAng" val="288"/>
                              <dgm:param type="ctrShpMap" val="fNode"/>
                            </dgm:alg>
                          </dgm:if>
                          <dgm:if name="Name202" axis="ch ch" ptType="node node" st="2 1" cnt="1 0" func="cnt" op="equ" val="2">
                            <dgm:alg type="cycle">
                              <dgm:param type="stAng" val="333"/>
                              <dgm:param type="spanAng" val="-90"/>
                              <dgm:param type="ctrShpMap" val="fNode"/>
                            </dgm:alg>
                          </dgm:if>
                          <dgm:else name="Name203">
                            <dgm:alg type="cycle">
                              <dgm:param type="stAng" val="0"/>
                              <dgm:param type="spanAng" val="-360"/>
                              <dgm:param type="ctrShpMap" val="fNode"/>
                            </dgm:alg>
                          </dgm:else>
                        </dgm:choose>
                      </dgm:if>
                      <dgm:if name="Name204" axis="ch" ptType="node" func="cnt" op="equ" val="6">
                        <dgm:choose name="Name205">
                          <dgm:if name="Name206" axis="ch ch" ptType="node node" st="2 1" cnt="1 0" func="cnt" op="equ" val="1">
                            <dgm:alg type="cycle">
                              <dgm:param type="stAng" val="300"/>
                              <dgm:param type="ctrShpMap" val="fNode"/>
                            </dgm:alg>
                          </dgm:if>
                          <dgm:if name="Name207" axis="ch ch" ptType="node node" st="2 1" cnt="1 0" func="cnt" op="equ" val="2">
                            <dgm:alg type="cycle">
                              <dgm:param type="stAng" val="345"/>
                              <dgm:param type="spanAng" val="-90"/>
                              <dgm:param type="ctrShpMap" val="fNode"/>
                            </dgm:alg>
                          </dgm:if>
                          <dgm:else name="Name208">
                            <dgm:alg type="cycle">
                              <dgm:param type="stAng" val="0"/>
                              <dgm:param type="spanAng" val="-360"/>
                              <dgm:param type="ctrShpMap" val="fNode"/>
                            </dgm:alg>
                          </dgm:else>
                        </dgm:choose>
                      </dgm:if>
                      <dgm:if name="Name209" axis="ch" ptType="node" func="cnt" op="gte" val="7">
                        <dgm:choose name="Name210">
                          <dgm:if name="Name211" axis="ch ch" ptType="node node" st="2 1" cnt="1 0" func="cnt" op="equ" val="1">
                            <dgm:alg type="cycle">
                              <dgm:param type="stAng" val="308"/>
                              <dgm:param type="ctrShpMap" val="fNode"/>
                            </dgm:alg>
                          </dgm:if>
                          <dgm:if name="Name212" axis="ch ch" ptType="node node" st="2 1" cnt="1 0" func="cnt" op="equ" val="2">
                            <dgm:alg type="cycle">
                              <dgm:param type="stAng" val="353"/>
                              <dgm:param type="spanAng" val="-90"/>
                              <dgm:param type="ctrShpMap" val="fNode"/>
                            </dgm:alg>
                          </dgm:if>
                          <dgm:else name="Name213">
                            <dgm:alg type="cycle">
                              <dgm:param type="stAng" val="0"/>
                              <dgm:param type="spanAng" val="-360"/>
                              <dgm:param type="ctrShpMap" val="fNode"/>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srcNode" val="textCenter"/>
                    <dgm:param type="dstNode" val="childCenter2"/>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stAng" val="240"/>
                              <dgm:param type="ctrShpMap" val="fNode"/>
                              <dgm:param type="horzAlign" val="l"/>
                              <dgm:param type="vertAlign" val="b"/>
                            </dgm:alg>
                          </dgm:if>
                          <dgm:if name="Name231" axis="ch ch" ptType="node node" st="3 1" cnt="1 0" func="cnt" op="equ" val="2">
                            <dgm:alg type="cycle">
                              <dgm:param type="stAng" val="195"/>
                              <dgm:param type="spanAng" val="90"/>
                              <dgm:param type="ctrShpMap" val="fNode"/>
                              <dgm:param type="horzAlign" val="l"/>
                              <dgm:param type="vertAlign" val="b"/>
                            </dgm:alg>
                          </dgm:if>
                          <dgm:else name="Name232">
                            <dgm:alg type="cycle">
                              <dgm:param type="stAng" val="150"/>
                              <dgm:param type="spanAng" val="180"/>
                              <dgm:param type="ctrShpMap" val="fNode"/>
                            </dgm:alg>
                          </dgm:else>
                        </dgm:choose>
                      </dgm:if>
                      <dgm:if name="Name233" axis="ch" ptType="node" func="cnt" op="equ" val="4">
                        <dgm:choose name="Name234">
                          <dgm:if name="Name235" axis="ch ch" ptType="node node" st="3 1" cnt="1 0" func="cnt" op="equ" val="1">
                            <dgm:alg type="cycle">
                              <dgm:param type="stAng" val="180"/>
                              <dgm:param type="ctrShpMap" val="fNode"/>
                            </dgm:alg>
                          </dgm:if>
                          <dgm:if name="Name236" axis="ch ch" ptType="node node" st="3 1" cnt="1 0" func="cnt" op="equ" val="2">
                            <dgm:alg type="cycle">
                              <dgm:param type="stAng" val="135"/>
                              <dgm:param type="spanAng" val="90"/>
                              <dgm:param type="ctrShpMap" val="fNode"/>
                            </dgm:alg>
                          </dgm:if>
                          <dgm:else name="Name237">
                            <dgm:alg type="cycle">
                              <dgm:param type="stAng" val="112.5"/>
                              <dgm:param type="spanAng" val="135"/>
                              <dgm:param type="ctrShpMap" val="fNode"/>
                            </dgm:alg>
                          </dgm:else>
                        </dgm:choose>
                      </dgm:if>
                      <dgm:if name="Name238" axis="ch" ptType="node" func="cnt" op="equ" val="5">
                        <dgm:choose name="Name239">
                          <dgm:if name="Name240" axis="ch ch" ptType="node node" st="3 1" cnt="1 0" func="cnt" op="equ" val="1">
                            <dgm:alg type="cycle">
                              <dgm:param type="stAng" val="144"/>
                              <dgm:param type="ctrShpMap" val="fNode"/>
                            </dgm:alg>
                          </dgm:if>
                          <dgm:if name="Name241" axis="ch ch" ptType="node node" st="3 1" cnt="1 0" func="cnt" op="equ" val="2">
                            <dgm:alg type="cycle">
                              <dgm:param type="stAng" val="99"/>
                              <dgm:param type="spanAng" val="90"/>
                              <dgm:param type="ctrShpMap" val="fNode"/>
                            </dgm:alg>
                          </dgm:if>
                          <dgm:else name="Name242">
                            <dgm:alg type="cycle">
                              <dgm:param type="stAng" val="0"/>
                              <dgm:param type="spanAng" val="360"/>
                              <dgm:param type="ctrShpMap" val="fNode"/>
                            </dgm:alg>
                          </dgm:else>
                        </dgm:choose>
                      </dgm:if>
                      <dgm:if name="Name243" axis="ch" ptType="node" func="cnt" op="equ" val="6">
                        <dgm:choose name="Name244">
                          <dgm:if name="Name245" axis="ch ch" ptType="node node" st="3 1" cnt="1 0" func="cnt" op="equ" val="1">
                            <dgm:alg type="cycle">
                              <dgm:param type="stAng" val="120"/>
                              <dgm:param type="ctrShpMap" val="fNode"/>
                            </dgm:alg>
                          </dgm:if>
                          <dgm:if name="Name246" axis="ch ch" ptType="node node" st="3 1" cnt="1 0" func="cnt" op="equ" val="2">
                            <dgm:alg type="cycle">
                              <dgm:param type="stAng" val="75"/>
                              <dgm:param type="spanAng" val="90"/>
                              <dgm:param type="ctrShpMap" val="fNode"/>
                            </dgm:alg>
                          </dgm:if>
                          <dgm:else name="Name247">
                            <dgm:alg type="cycle">
                              <dgm:param type="stAng" val="0"/>
                              <dgm:param type="spanAng" val="360"/>
                              <dgm:param type="ctrShpMap" val="fNode"/>
                            </dgm:alg>
                          </dgm:else>
                        </dgm:choose>
                      </dgm:if>
                      <dgm:if name="Name248" axis="ch" ptType="node" func="cnt" op="gte" val="7">
                        <dgm:choose name="Name249">
                          <dgm:if name="Name250" axis="ch ch" ptType="node node" st="3 1" cnt="1 0" func="cnt" op="equ" val="1">
                            <dgm:alg type="cycle">
                              <dgm:param type="stAng" val="102"/>
                              <dgm:param type="ctrShpMap" val="fNode"/>
                            </dgm:alg>
                          </dgm:if>
                          <dgm:if name="Name251" axis="ch ch" ptType="node node" st="3 1" cnt="1 0" func="cnt" op="equ" val="2">
                            <dgm:alg type="cycle">
                              <dgm:param type="stAng" val="57"/>
                              <dgm:param type="spanAng" val="90"/>
                              <dgm:param type="ctrShpMap" val="fNode"/>
                            </dgm:alg>
                          </dgm:if>
                          <dgm:else name="Name252">
                            <dgm:alg type="cycle">
                              <dgm:param type="stAng" val="0"/>
                              <dgm:param type="spanAng" val="360"/>
                              <dgm:param type="ctrShpMap" val="fNode"/>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stAng" val="120"/>
                              <dgm:param type="ctrShpMap" val="fNode"/>
                              <dgm:param type="horzAlign" val="r"/>
                              <dgm:param type="vertAlign" val="b"/>
                            </dgm:alg>
                          </dgm:if>
                          <dgm:if name="Name259" axis="ch ch" ptType="node node" st="3 1" cnt="1 0" func="cnt" op="equ" val="2">
                            <dgm:alg type="cycle">
                              <dgm:param type="stAng" val="165"/>
                              <dgm:param type="spanAng" val="-90"/>
                              <dgm:param type="ctrShpMap" val="fNode"/>
                              <dgm:param type="horzAlign" val="r"/>
                              <dgm:param type="vertAlign" val="b"/>
                            </dgm:alg>
                          </dgm:if>
                          <dgm:else name="Name260">
                            <dgm:alg type="cycle">
                              <dgm:param type="stAng" val="210"/>
                              <dgm:param type="spanAng" val="-180"/>
                              <dgm:param type="ctrShpMap" val="fNode"/>
                            </dgm:alg>
                          </dgm:else>
                        </dgm:choose>
                      </dgm:if>
                      <dgm:if name="Name261" axis="ch" ptType="node" func="cnt" op="equ" val="4">
                        <dgm:choose name="Name262">
                          <dgm:if name="Name263" axis="ch ch" ptType="node node" st="3 1" cnt="1 0" func="cnt" op="equ" val="1">
                            <dgm:alg type="cycle">
                              <dgm:param type="stAng" val="180"/>
                              <dgm:param type="ctrShpMap" val="fNode"/>
                            </dgm:alg>
                          </dgm:if>
                          <dgm:if name="Name264" axis="ch ch" ptType="node node" st="3 1" cnt="1 0" func="cnt" op="equ" val="2">
                            <dgm:alg type="cycle">
                              <dgm:param type="stAng" val="225"/>
                              <dgm:param type="spanAng" val="-90"/>
                              <dgm:param type="ctrShpMap" val="fNode"/>
                            </dgm:alg>
                          </dgm:if>
                          <dgm:else name="Name265">
                            <dgm:alg type="cycle">
                              <dgm:param type="stAng" val="247.5"/>
                              <dgm:param type="spanAng" val="-135"/>
                              <dgm:param type="ctrShpMap" val="fNode"/>
                            </dgm:alg>
                          </dgm:else>
                        </dgm:choose>
                      </dgm:if>
                      <dgm:if name="Name266" axis="ch" ptType="node" func="cnt" op="equ" val="5">
                        <dgm:choose name="Name267">
                          <dgm:if name="Name268" axis="ch ch" ptType="node node" st="3 1" cnt="1 0" func="cnt" op="equ" val="1">
                            <dgm:alg type="cycle">
                              <dgm:param type="stAng" val="216"/>
                              <dgm:param type="ctrShpMap" val="fNode"/>
                            </dgm:alg>
                          </dgm:if>
                          <dgm:if name="Name269" axis="ch ch" ptType="node node" st="3 1" cnt="1 0" func="cnt" op="equ" val="2">
                            <dgm:alg type="cycle">
                              <dgm:param type="stAng" val="261"/>
                              <dgm:param type="spanAng" val="-90"/>
                              <dgm:param type="ctrShpMap" val="fNode"/>
                            </dgm:alg>
                          </dgm:if>
                          <dgm:else name="Name270">
                            <dgm:alg type="cycle">
                              <dgm:param type="stAng" val="0"/>
                              <dgm:param type="spanAng" val="-360"/>
                              <dgm:param type="ctrShpMap" val="fNode"/>
                            </dgm:alg>
                          </dgm:else>
                        </dgm:choose>
                      </dgm:if>
                      <dgm:if name="Name271" axis="ch" ptType="node" func="cnt" op="equ" val="6">
                        <dgm:choose name="Name272">
                          <dgm:if name="Name273" axis="ch ch" ptType="node node" st="3 1" cnt="1 0" func="cnt" op="equ" val="1">
                            <dgm:alg type="cycle">
                              <dgm:param type="stAng" val="240"/>
                              <dgm:param type="ctrShpMap" val="fNode"/>
                            </dgm:alg>
                          </dgm:if>
                          <dgm:if name="Name274" axis="ch ch" ptType="node node" st="3 1" cnt="1 0" func="cnt" op="equ" val="2">
                            <dgm:alg type="cycle">
                              <dgm:param type="stAng" val="285"/>
                              <dgm:param type="spanAng" val="-90"/>
                              <dgm:param type="ctrShpMap" val="fNode"/>
                            </dgm:alg>
                          </dgm:if>
                          <dgm:else name="Name275">
                            <dgm:alg type="cycle">
                              <dgm:param type="stAng" val="0"/>
                              <dgm:param type="spanAng" val="-360"/>
                              <dgm:param type="ctrShpMap" val="fNode"/>
                            </dgm:alg>
                          </dgm:else>
                        </dgm:choose>
                      </dgm:if>
                      <dgm:if name="Name276" axis="ch" ptType="node" func="cnt" op="gte" val="7">
                        <dgm:choose name="Name277">
                          <dgm:if name="Name278" axis="ch ch" ptType="node node" st="3 1" cnt="1 0" func="cnt" op="equ" val="1">
                            <dgm:alg type="cycle">
                              <dgm:param type="stAng" val="257"/>
                              <dgm:param type="ctrShpMap" val="fNode"/>
                            </dgm:alg>
                          </dgm:if>
                          <dgm:if name="Name279" axis="ch ch" ptType="node node" st="3 1" cnt="1 0" func="cnt" op="equ" val="2">
                            <dgm:alg type="cycle">
                              <dgm:param type="stAng" val="302"/>
                              <dgm:param type="spanAng" val="-90"/>
                              <dgm:param type="ctrShpMap" val="fNode"/>
                            </dgm:alg>
                          </dgm:if>
                          <dgm:else name="Name280">
                            <dgm:alg type="cycle">
                              <dgm:param type="stAng" val="0"/>
                              <dgm:param type="spanAng" val="-360"/>
                              <dgm:param type="ctrShpMap" val="fNode"/>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srcNode" val="textCenter"/>
                    <dgm:param type="dstNode" val="childCenter3"/>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stAng" val="270"/>
                              <dgm:param type="ctrShpMap" val="fNode"/>
                            </dgm:alg>
                          </dgm:if>
                          <dgm:if name="Name298" axis="ch ch" ptType="node node" st="4 1" cnt="1 0" func="cnt" op="equ" val="2">
                            <dgm:alg type="cycle">
                              <dgm:param type="stAng" val="225"/>
                              <dgm:param type="spanAng" val="90"/>
                              <dgm:param type="ctrShpMap" val="fNode"/>
                            </dgm:alg>
                          </dgm:if>
                          <dgm:else name="Name299">
                            <dgm:alg type="cycle">
                              <dgm:param type="stAng" val="202.5"/>
                              <dgm:param type="spanAng" val="135"/>
                              <dgm:param type="ctrShpMap" val="fNode"/>
                            </dgm:alg>
                          </dgm:else>
                        </dgm:choose>
                      </dgm:if>
                      <dgm:if name="Name300" axis="ch" ptType="node" func="cnt" op="equ" val="5">
                        <dgm:choose name="Name301">
                          <dgm:if name="Name302" axis="ch ch" ptType="node node" st="4 1" cnt="1 0" func="cnt" op="equ" val="1">
                            <dgm:alg type="cycle">
                              <dgm:param type="stAng" val="216"/>
                              <dgm:param type="ctrShpMap" val="fNode"/>
                            </dgm:alg>
                          </dgm:if>
                          <dgm:if name="Name303" axis="ch ch" ptType="node node" st="4 1" cnt="1 0" func="cnt" op="equ" val="2">
                            <dgm:alg type="cycle">
                              <dgm:param type="stAng" val="171"/>
                              <dgm:param type="spanAng" val="90"/>
                              <dgm:param type="ctrShpMap" val="fNode"/>
                            </dgm:alg>
                          </dgm:if>
                          <dgm:else name="Name304">
                            <dgm:alg type="cycle">
                              <dgm:param type="stAng" val="0"/>
                              <dgm:param type="spanAng" val="360"/>
                              <dgm:param type="ctrShpMap" val="fNode"/>
                            </dgm:alg>
                          </dgm:else>
                        </dgm:choose>
                      </dgm:if>
                      <dgm:if name="Name305" axis="ch" ptType="node" func="cnt" op="equ" val="6">
                        <dgm:choose name="Name306">
                          <dgm:if name="Name307" axis="ch ch" ptType="node node" st="4 1" cnt="1 0" func="cnt" op="equ" val="1">
                            <dgm:alg type="cycle">
                              <dgm:param type="stAng" val="180"/>
                              <dgm:param type="ctrShpMap" val="fNode"/>
                            </dgm:alg>
                          </dgm:if>
                          <dgm:if name="Name308" axis="ch ch" ptType="node node" st="4 1" cnt="1 0" func="cnt" op="equ" val="2">
                            <dgm:alg type="cycle">
                              <dgm:param type="stAng" val="135"/>
                              <dgm:param type="spanAng" val="90"/>
                              <dgm:param type="ctrShpMap" val="fNode"/>
                            </dgm:alg>
                          </dgm:if>
                          <dgm:else name="Name309">
                            <dgm:alg type="cycle">
                              <dgm:param type="stAng" val="0"/>
                              <dgm:param type="spanAng" val="360"/>
                              <dgm:param type="ctrShpMap" val="fNode"/>
                            </dgm:alg>
                          </dgm:else>
                        </dgm:choose>
                      </dgm:if>
                      <dgm:if name="Name310" axis="ch" ptType="node" func="cnt" op="gte" val="7">
                        <dgm:choose name="Name311">
                          <dgm:if name="Name312" axis="ch ch" ptType="node node" st="4 1" cnt="1 0" func="cnt" op="equ" val="1">
                            <dgm:alg type="cycle">
                              <dgm:param type="stAng" val="154"/>
                              <dgm:param type="ctrShpMap" val="fNode"/>
                            </dgm:alg>
                          </dgm:if>
                          <dgm:if name="Name313" axis="ch ch" ptType="node node" st="4 1" cnt="1 0" func="cnt" op="equ" val="2">
                            <dgm:alg type="cycle">
                              <dgm:param type="stAng" val="109"/>
                              <dgm:param type="spanAng" val="90"/>
                              <dgm:param type="ctrShpMap" val="fNode"/>
                            </dgm:alg>
                          </dgm:if>
                          <dgm:else name="Name314">
                            <dgm:alg type="cycle">
                              <dgm:param type="stAng" val="0"/>
                              <dgm:param type="spanAng" val="360"/>
                              <dgm:param type="ctrShpMap" val="fNode"/>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stAng" val="90"/>
                              <dgm:param type="ctrShpMap" val="fNode"/>
                            </dgm:alg>
                          </dgm:if>
                          <dgm:if name="Name321" axis="ch ch" ptType="node node" st="4 1" cnt="1 0" func="cnt" op="equ" val="2">
                            <dgm:alg type="cycle">
                              <dgm:param type="stAng" val="135"/>
                              <dgm:param type="spanAng" val="-90"/>
                              <dgm:param type="ctrShpMap" val="fNode"/>
                            </dgm:alg>
                          </dgm:if>
                          <dgm:else name="Name322">
                            <dgm:alg type="cycle">
                              <dgm:param type="stAng" val="157.5"/>
                              <dgm:param type="spanAng" val="-135"/>
                              <dgm:param type="ctrShpMap" val="fNode"/>
                            </dgm:alg>
                          </dgm:else>
                        </dgm:choose>
                      </dgm:if>
                      <dgm:if name="Name323" axis="ch" ptType="node" func="cnt" op="equ" val="5">
                        <dgm:choose name="Name324">
                          <dgm:if name="Name325" axis="ch ch" ptType="node node" st="4 1" cnt="1 0" func="cnt" op="equ" val="1">
                            <dgm:alg type="cycle">
                              <dgm:param type="stAng" val="144"/>
                              <dgm:param type="ctrShpMap" val="fNode"/>
                            </dgm:alg>
                          </dgm:if>
                          <dgm:if name="Name326" axis="ch ch" ptType="node node" st="4 1" cnt="1 0" func="cnt" op="equ" val="2">
                            <dgm:alg type="cycle">
                              <dgm:param type="stAng" val="189"/>
                              <dgm:param type="spanAng" val="-90"/>
                              <dgm:param type="ctrShpMap" val="fNode"/>
                            </dgm:alg>
                          </dgm:if>
                          <dgm:else name="Name327">
                            <dgm:alg type="cycle">
                              <dgm:param type="stAng" val="0"/>
                              <dgm:param type="spanAng" val="-360"/>
                              <dgm:param type="ctrShpMap" val="fNode"/>
                            </dgm:alg>
                          </dgm:else>
                        </dgm:choose>
                      </dgm:if>
                      <dgm:if name="Name328" axis="ch" ptType="node" func="cnt" op="equ" val="6">
                        <dgm:choose name="Name329">
                          <dgm:if name="Name330" axis="ch ch" ptType="node node" st="4 1" cnt="1 0" func="cnt" op="equ" val="1">
                            <dgm:alg type="cycle">
                              <dgm:param type="stAng" val="180"/>
                              <dgm:param type="ctrShpMap" val="fNode"/>
                            </dgm:alg>
                          </dgm:if>
                          <dgm:if name="Name331" axis="ch ch" ptType="node node" st="4 1" cnt="1 0" func="cnt" op="equ" val="2">
                            <dgm:alg type="cycle">
                              <dgm:param type="stAng" val="225"/>
                              <dgm:param type="spanAng" val="-90"/>
                              <dgm:param type="ctrShpMap" val="fNode"/>
                            </dgm:alg>
                          </dgm:if>
                          <dgm:else name="Name332">
                            <dgm:alg type="cycle">
                              <dgm:param type="stAng" val="0"/>
                              <dgm:param type="spanAng" val="-360"/>
                              <dgm:param type="ctrShpMap" val="fNode"/>
                            </dgm:alg>
                          </dgm:else>
                        </dgm:choose>
                      </dgm:if>
                      <dgm:if name="Name333" axis="ch" ptType="node" func="cnt" op="gte" val="7">
                        <dgm:choose name="Name334">
                          <dgm:if name="Name335" axis="ch ch" ptType="node node" st="4 1" cnt="1 0" func="cnt" op="equ" val="1">
                            <dgm:alg type="cycle">
                              <dgm:param type="stAng" val="205"/>
                              <dgm:param type="ctrShpMap" val="fNode"/>
                            </dgm:alg>
                          </dgm:if>
                          <dgm:if name="Name336" axis="ch ch" ptType="node node" st="4 1" cnt="1 0" func="cnt" op="equ" val="2">
                            <dgm:alg type="cycle">
                              <dgm:param type="stAng" val="250"/>
                              <dgm:param type="spanAng" val="-90"/>
                              <dgm:param type="ctrShpMap" val="fNode"/>
                            </dgm:alg>
                          </dgm:if>
                          <dgm:else name="Name337">
                            <dgm:alg type="cycle">
                              <dgm:param type="stAng" val="0"/>
                              <dgm:param type="spanAng" val="-360"/>
                              <dgm:param type="ctrShpMap" val="fNode"/>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srcNode" val="textCenter"/>
                    <dgm:param type="dstNode" val="childCenter4"/>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stAng" val="288"/>
                              <dgm:param type="ctrShpMap" val="fNode"/>
                            </dgm:alg>
                          </dgm:if>
                          <dgm:if name="Name355" axis="ch ch" ptType="node node" st="5 1" cnt="1 0" func="cnt" op="equ" val="2">
                            <dgm:alg type="cycle">
                              <dgm:param type="stAng" val="243"/>
                              <dgm:param type="spanAng" val="90"/>
                              <dgm:param type="ctrShpMap" val="fNode"/>
                            </dgm:alg>
                          </dgm:if>
                          <dgm:else name="Name356">
                            <dgm:alg type="cycle">
                              <dgm:param type="stAng" val="0"/>
                              <dgm:param type="spanAng" val="360"/>
                              <dgm:param type="ctrShpMap" val="fNode"/>
                            </dgm:alg>
                          </dgm:else>
                        </dgm:choose>
                      </dgm:if>
                      <dgm:if name="Name357" axis="ch" ptType="node" func="cnt" op="equ" val="6">
                        <dgm:choose name="Name358">
                          <dgm:if name="Name359" axis="ch ch" ptType="node node" st="5 1" cnt="1 0" func="cnt" op="equ" val="1">
                            <dgm:alg type="cycle">
                              <dgm:param type="stAng" val="240"/>
                              <dgm:param type="ctrShpMap" val="fNode"/>
                            </dgm:alg>
                          </dgm:if>
                          <dgm:if name="Name360" axis="ch ch" ptType="node node" st="5 1" cnt="1 0" func="cnt" op="equ" val="2">
                            <dgm:alg type="cycle">
                              <dgm:param type="stAng" val="195"/>
                              <dgm:param type="spanAng" val="90"/>
                              <dgm:param type="ctrShpMap" val="fNode"/>
                            </dgm:alg>
                          </dgm:if>
                          <dgm:else name="Name361">
                            <dgm:alg type="cycle">
                              <dgm:param type="stAng" val="0"/>
                              <dgm:param type="spanAng" val="360"/>
                              <dgm:param type="ctrShpMap" val="fNode"/>
                            </dgm:alg>
                          </dgm:else>
                        </dgm:choose>
                      </dgm:if>
                      <dgm:if name="Name362" axis="ch" ptType="node" func="cnt" op="gte" val="7">
                        <dgm:choose name="Name363">
                          <dgm:if name="Name364" axis="ch ch" ptType="node node" st="5 1" cnt="1 0" func="cnt" op="equ" val="1">
                            <dgm:alg type="cycle">
                              <dgm:param type="stAng" val="205"/>
                              <dgm:param type="ctrShpMap" val="fNode"/>
                            </dgm:alg>
                          </dgm:if>
                          <dgm:if name="Name365" axis="ch ch" ptType="node node" st="5 1" cnt="1 0" func="cnt" op="equ" val="2">
                            <dgm:alg type="cycle">
                              <dgm:param type="stAng" val="160"/>
                              <dgm:param type="spanAng" val="90"/>
                              <dgm:param type="ctrShpMap" val="fNode"/>
                            </dgm:alg>
                          </dgm:if>
                          <dgm:else name="Name366">
                            <dgm:alg type="cycle">
                              <dgm:param type="stAng" val="0"/>
                              <dgm:param type="spanAng" val="360"/>
                              <dgm:param type="ctrShpMap" val="fNode"/>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stAng" val="72"/>
                              <dgm:param type="ctrShpMap" val="fNode"/>
                            </dgm:alg>
                          </dgm:if>
                          <dgm:if name="Name373" axis="ch ch" ptType="node node" st="5 1" cnt="1 0" func="cnt" op="equ" val="2">
                            <dgm:alg type="cycle">
                              <dgm:param type="stAng" val="117"/>
                              <dgm:param type="spanAng" val="-90"/>
                              <dgm:param type="ctrShpMap" val="fNode"/>
                            </dgm:alg>
                          </dgm:if>
                          <dgm:else name="Name374">
                            <dgm:alg type="cycle">
                              <dgm:param type="stAng" val="0"/>
                              <dgm:param type="spanAng" val="-360"/>
                              <dgm:param type="ctrShpMap" val="fNode"/>
                            </dgm:alg>
                          </dgm:else>
                        </dgm:choose>
                      </dgm:if>
                      <dgm:if name="Name375" axis="ch" ptType="node" func="cnt" op="equ" val="6">
                        <dgm:choose name="Name376">
                          <dgm:if name="Name377" axis="ch ch" ptType="node node" st="5 1" cnt="1 0" func="cnt" op="equ" val="1">
                            <dgm:alg type="cycle">
                              <dgm:param type="stAng" val="120"/>
                              <dgm:param type="ctrShpMap" val="fNode"/>
                            </dgm:alg>
                          </dgm:if>
                          <dgm:if name="Name378" axis="ch ch" ptType="node node" st="5 1" cnt="1 0" func="cnt" op="equ" val="2">
                            <dgm:alg type="cycle">
                              <dgm:param type="stAng" val="165"/>
                              <dgm:param type="spanAng" val="-90"/>
                              <dgm:param type="ctrShpMap" val="fNode"/>
                            </dgm:alg>
                          </dgm:if>
                          <dgm:else name="Name379">
                            <dgm:alg type="cycle">
                              <dgm:param type="stAng" val="0"/>
                              <dgm:param type="spanAng" val="-360"/>
                              <dgm:param type="ctrShpMap" val="fNode"/>
                            </dgm:alg>
                          </dgm:else>
                        </dgm:choose>
                      </dgm:if>
                      <dgm:if name="Name380" axis="ch" ptType="node" func="cnt" op="gte" val="7">
                        <dgm:choose name="Name381">
                          <dgm:if name="Name382" axis="ch ch" ptType="node node" st="5 1" cnt="1 0" func="cnt" op="equ" val="1">
                            <dgm:alg type="cycle">
                              <dgm:param type="stAng" val="154"/>
                              <dgm:param type="ctrShpMap" val="fNode"/>
                            </dgm:alg>
                          </dgm:if>
                          <dgm:if name="Name383" axis="ch ch" ptType="node node" st="5 1" cnt="1 0" func="cnt" op="equ" val="2">
                            <dgm:alg type="cycle">
                              <dgm:param type="stAng" val="199"/>
                              <dgm:param type="spanAng" val="-90"/>
                              <dgm:param type="ctrShpMap" val="fNode"/>
                            </dgm:alg>
                          </dgm:if>
                          <dgm:else name="Name384">
                            <dgm:alg type="cycle">
                              <dgm:param type="stAng" val="0"/>
                              <dgm:param type="spanAng" val="-360"/>
                              <dgm:param type="ctrShpMap" val="fNode"/>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srcNode" val="textCenter"/>
                    <dgm:param type="dstNode" val="childCenter5"/>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stAng" val="300"/>
                              <dgm:param type="ctrShpMap" val="fNode"/>
                            </dgm:alg>
                          </dgm:if>
                          <dgm:if name="Name402" axis="ch ch" ptType="node node" st="6 1" cnt="1 0" func="cnt" op="equ" val="2">
                            <dgm:alg type="cycle">
                              <dgm:param type="stAng" val="255"/>
                              <dgm:param type="spanAng" val="90"/>
                              <dgm:param type="ctrShpMap" val="fNode"/>
                            </dgm:alg>
                          </dgm:if>
                          <dgm:else name="Name403">
                            <dgm:alg type="cycle">
                              <dgm:param type="stAng" val="0"/>
                              <dgm:param type="spanAng" val="360"/>
                              <dgm:param type="ctrShpMap" val="fNode"/>
                            </dgm:alg>
                          </dgm:else>
                        </dgm:choose>
                      </dgm:if>
                      <dgm:if name="Name404" axis="ch" ptType="node" func="cnt" op="gte" val="7">
                        <dgm:choose name="Name405">
                          <dgm:if name="Name406" axis="ch ch" ptType="node node" st="6 1" cnt="1 0" func="cnt" op="equ" val="1">
                            <dgm:alg type="cycle">
                              <dgm:param type="stAng" val="257"/>
                              <dgm:param type="ctrShpMap" val="fNode"/>
                            </dgm:alg>
                          </dgm:if>
                          <dgm:if name="Name407" axis="ch ch" ptType="node node" st="6 1" cnt="1 0" func="cnt" op="equ" val="2">
                            <dgm:alg type="cycle">
                              <dgm:param type="stAng" val="212"/>
                              <dgm:param type="spanAng" val="90"/>
                              <dgm:param type="ctrShpMap" val="fNode"/>
                            </dgm:alg>
                          </dgm:if>
                          <dgm:else name="Name408">
                            <dgm:alg type="cycle">
                              <dgm:param type="stAng" val="0"/>
                              <dgm:param type="spanAng" val="360"/>
                              <dgm:param type="ctrShpMap" val="fNode"/>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stAng" val="60"/>
                              <dgm:param type="ctrShpMap" val="fNode"/>
                            </dgm:alg>
                          </dgm:if>
                          <dgm:if name="Name415" axis="ch ch" ptType="node node" st="6 1" cnt="1 0" func="cnt" op="equ" val="2">
                            <dgm:alg type="cycle">
                              <dgm:param type="stAng" val="105"/>
                              <dgm:param type="spanAng" val="-90"/>
                              <dgm:param type="ctrShpMap" val="fNode"/>
                            </dgm:alg>
                          </dgm:if>
                          <dgm:else name="Name416">
                            <dgm:alg type="cycle">
                              <dgm:param type="stAng" val="0"/>
                              <dgm:param type="spanAng" val="-360"/>
                              <dgm:param type="ctrShpMap" val="fNode"/>
                            </dgm:alg>
                          </dgm:else>
                        </dgm:choose>
                      </dgm:if>
                      <dgm:if name="Name417" axis="ch" ptType="node" func="cnt" op="gte" val="7">
                        <dgm:choose name="Name418">
                          <dgm:if name="Name419" axis="ch ch" ptType="node node" st="6 1" cnt="1 0" func="cnt" op="equ" val="1">
                            <dgm:alg type="cycle">
                              <dgm:param type="stAng" val="102"/>
                              <dgm:param type="ctrShpMap" val="fNode"/>
                            </dgm:alg>
                          </dgm:if>
                          <dgm:if name="Name420" axis="ch ch" ptType="node node" st="6 1" cnt="1 0" func="cnt" op="equ" val="2">
                            <dgm:alg type="cycle">
                              <dgm:param type="stAng" val="147"/>
                              <dgm:param type="spanAng" val="-90"/>
                              <dgm:param type="ctrShpMap" val="fNode"/>
                            </dgm:alg>
                          </dgm:if>
                          <dgm:else name="Name421">
                            <dgm:alg type="cycle">
                              <dgm:param type="stAng" val="0"/>
                              <dgm:param type="spanAng" val="-360"/>
                              <dgm:param type="ctrShpMap" val="fNode"/>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srcNode" val="textCenter"/>
                    <dgm:param type="dstNode" val="childCenter6"/>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stAng" val="308"/>
                              <dgm:param type="ctrShpMap" val="fNode"/>
                            </dgm:alg>
                          </dgm:if>
                          <dgm:if name="Name439" axis="ch ch" ptType="node node" st="7 1" cnt="1 0" func="cnt" op="equ" val="2">
                            <dgm:alg type="cycle">
                              <dgm:param type="stAng" val="263"/>
                              <dgm:param type="spanAng" val="90"/>
                              <dgm:param type="ctrShpMap" val="fNode"/>
                            </dgm:alg>
                          </dgm:if>
                          <dgm:else name="Name440">
                            <dgm:alg type="cycle">
                              <dgm:param type="stAng" val="0"/>
                              <dgm:param type="spanAng" val="360"/>
                              <dgm:param type="ctrShpMap" val="fNode"/>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stAng" val="51"/>
                              <dgm:param type="ctrShpMap" val="fNode"/>
                            </dgm:alg>
                          </dgm:if>
                          <dgm:if name="Name447" axis="ch ch" ptType="node node" st="7 1" cnt="1 0" func="cnt" op="equ" val="2">
                            <dgm:alg type="cycle">
                              <dgm:param type="stAng" val="96"/>
                              <dgm:param type="spanAng" val="-90"/>
                              <dgm:param type="ctrShpMap" val="fNode"/>
                            </dgm:alg>
                          </dgm:if>
                          <dgm:else name="Name448">
                            <dgm:alg type="cycle">
                              <dgm:param type="stAng" val="0"/>
                              <dgm:param type="spanAng" val="-360"/>
                              <dgm:param type="ctrShpMap" val="fNode"/>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srcNode" val="textCenter"/>
                    <dgm:param type="dstNode" val="childCenter7"/>
                    <dgm:param type="dim" val="1D"/>
                    <dgm:param type="endSty" val="noArr"/>
                    <dgm:param type="begPts" val="auto"/>
                    <dgm:param type="endPts" val="auto"/>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F0AE1-9E98-4A74-B0E5-6FFC1A01F6F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A8276-B959-45A6-8A86-D8BB9F8FC1A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73B1F35-D078-494E-B2BA-C2473D4B40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895964-9AFB-4F04-BB9E-FA5D67A3B42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3B1F35-D078-494E-B2BA-C2473D4B40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895964-9AFB-4F04-BB9E-FA5D67A3B42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3B1F35-D078-494E-B2BA-C2473D4B40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895964-9AFB-4F04-BB9E-FA5D67A3B42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73B1F35-D078-494E-B2BA-C2473D4B40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895964-9AFB-4F04-BB9E-FA5D67A3B42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73B1F35-D078-494E-B2BA-C2473D4B40F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895964-9AFB-4F04-BB9E-FA5D67A3B42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73B1F35-D078-494E-B2BA-C2473D4B40F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895964-9AFB-4F04-BB9E-FA5D67A3B42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73B1F35-D078-494E-B2BA-C2473D4B40F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895964-9AFB-4F04-BB9E-FA5D67A3B42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73B1F35-D078-494E-B2BA-C2473D4B40F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895964-9AFB-4F04-BB9E-FA5D67A3B42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3B1F35-D078-494E-B2BA-C2473D4B40F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895964-9AFB-4F04-BB9E-FA5D67A3B42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73B1F35-D078-494E-B2BA-C2473D4B40F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895964-9AFB-4F04-BB9E-FA5D67A3B42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73B1F35-D078-494E-B2BA-C2473D4B40F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895964-9AFB-4F04-BB9E-FA5D67A3B42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B1F35-D078-494E-B2BA-C2473D4B40F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95964-9AFB-4F04-BB9E-FA5D67A3B42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png"/><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9.png"/><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4.png"/><Relationship Id="rId6" Type="http://schemas.openxmlformats.org/officeDocument/2006/relationships/image" Target="../media/image1.png"/><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diagramDrawing" Target="../diagrams/drawing13.xml"/><Relationship Id="rId7" Type="http://schemas.openxmlformats.org/officeDocument/2006/relationships/diagramColors" Target="../diagrams/colors13.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mailto:liqian@mail.customs.gov.cn" TargetMode="Externa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hyperlink" Target="https://unstats.un.org/unsd/trade/events/2017/suzhou/default.asp" TargetMode="External"/><Relationship Id="rId2" Type="http://schemas.openxmlformats.org/officeDocument/2006/relationships/image" Target="../media/image6.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195726" y="776210"/>
            <a:ext cx="9144000" cy="2770981"/>
          </a:xfrm>
        </p:spPr>
        <p:txBody>
          <a:bodyPr>
            <a:normAutofit/>
          </a:bodyPr>
          <a:lstStyle/>
          <a:p>
            <a:r>
              <a:rPr lang="zh-CN" altLang="en-US" sz="4800" dirty="0">
                <a:solidFill>
                  <a:schemeClr val="accent1">
                    <a:lumMod val="50000"/>
                  </a:schemeClr>
                </a:solidFill>
                <a:latin typeface="微软雅黑" panose="020B0503020204020204" pitchFamily="34" charset="-122"/>
                <a:ea typeface="微软雅黑" panose="020B0503020204020204" pitchFamily="34" charset="-122"/>
              </a:rPr>
              <a:t>中国海关跨境电商统计试点</a:t>
            </a:r>
            <a:br>
              <a:rPr lang="en-US" altLang="zh-CN" sz="4800" dirty="0">
                <a:solidFill>
                  <a:schemeClr val="accent1">
                    <a:lumMod val="50000"/>
                  </a:schemeClr>
                </a:solidFill>
                <a:latin typeface="微软雅黑" panose="020B0503020204020204" pitchFamily="34" charset="-122"/>
                <a:ea typeface="微软雅黑" panose="020B0503020204020204" pitchFamily="34" charset="-122"/>
              </a:rPr>
            </a:br>
            <a:r>
              <a:rPr lang="en-US" altLang="zh-CN" sz="4000" dirty="0">
                <a:solidFill>
                  <a:schemeClr val="accent1">
                    <a:lumMod val="50000"/>
                  </a:schemeClr>
                </a:solidFill>
                <a:latin typeface="微软雅黑" panose="020B0503020204020204" pitchFamily="34" charset="-122"/>
                <a:ea typeface="微软雅黑" panose="020B0503020204020204" pitchFamily="34" charset="-122"/>
              </a:rPr>
              <a:t>   Pilot Program on CBEC by GACC</a:t>
            </a:r>
            <a:endParaRPr lang="zh-CN" altLang="en-US" sz="4800"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1473994" y="4373563"/>
            <a:ext cx="9144000" cy="1655762"/>
          </a:xfrm>
        </p:spPr>
        <p:txBody>
          <a:bodyPr>
            <a:normAutofit lnSpcReduction="10000"/>
          </a:bodyPr>
          <a:lstStyle/>
          <a:p>
            <a:r>
              <a:rPr lang="zh-CN" altLang="en-US" b="1" i="0" dirty="0">
                <a:solidFill>
                  <a:schemeClr val="accent1">
                    <a:lumMod val="50000"/>
                  </a:schemeClr>
                </a:solidFill>
                <a:effectLst/>
                <a:latin typeface="Open Sans" panose="020B0604020202020204" pitchFamily="34" charset="0"/>
              </a:rPr>
              <a:t>“国际贸易统计和经济统计的综合应用”国际培训班</a:t>
            </a:r>
            <a:endParaRPr lang="en-US" altLang="zh-CN" b="1" i="0" dirty="0">
              <a:solidFill>
                <a:schemeClr val="accent1">
                  <a:lumMod val="50000"/>
                </a:schemeClr>
              </a:solidFill>
              <a:effectLst/>
              <a:latin typeface="Open Sans" panose="020B0604020202020204" pitchFamily="34" charset="0"/>
            </a:endParaRPr>
          </a:p>
          <a:p>
            <a:r>
              <a:rPr lang="en-US" altLang="zh-CN" b="1" i="0" dirty="0">
                <a:solidFill>
                  <a:schemeClr val="accent1">
                    <a:lumMod val="50000"/>
                  </a:schemeClr>
                </a:solidFill>
                <a:effectLst/>
                <a:latin typeface="Open Sans" panose="020B0604020202020204" pitchFamily="34" charset="0"/>
              </a:rPr>
              <a:t>International Workshop on the Integrated Use of International Trade Statistics and Economic Statistics</a:t>
            </a:r>
            <a:endParaRPr lang="en-US" altLang="zh-CN" b="0" i="0" dirty="0">
              <a:solidFill>
                <a:schemeClr val="accent1">
                  <a:lumMod val="50000"/>
                </a:schemeClr>
              </a:solidFill>
              <a:effectLst/>
              <a:latin typeface="Open Sans" panose="020B0604020202020204" pitchFamily="34" charset="0"/>
            </a:endParaRPr>
          </a:p>
          <a:p>
            <a:r>
              <a:rPr lang="en-US" altLang="zh-CN" b="1" dirty="0">
                <a:solidFill>
                  <a:schemeClr val="accent1">
                    <a:lumMod val="50000"/>
                  </a:schemeClr>
                </a:solidFill>
                <a:latin typeface="Open Sans" panose="020B0604020202020204" pitchFamily="34" charset="0"/>
              </a:rPr>
              <a:t>2021-11-24</a:t>
            </a:r>
            <a:endParaRPr lang="zh-CN" altLang="en-US" b="1" dirty="0">
              <a:solidFill>
                <a:schemeClr val="accent1">
                  <a:lumMod val="50000"/>
                </a:schemeClr>
              </a:solidFill>
              <a:latin typeface="Open Sans" panose="020B0604020202020204" pitchFamily="34" charset="0"/>
            </a:endParaRPr>
          </a:p>
        </p:txBody>
      </p:sp>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图示 19"/>
          <p:cNvGraphicFramePr/>
          <p:nvPr/>
        </p:nvGraphicFramePr>
        <p:xfrm>
          <a:off x="529838" y="2096429"/>
          <a:ext cx="11132323" cy="5031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文本框 20"/>
          <p:cNvSpPr txBox="1"/>
          <p:nvPr/>
        </p:nvSpPr>
        <p:spPr>
          <a:xfrm>
            <a:off x="727387" y="1914577"/>
            <a:ext cx="8958146" cy="830997"/>
          </a:xfrm>
          <a:prstGeom prst="rect">
            <a:avLst/>
          </a:prstGeom>
          <a:noFill/>
        </p:spPr>
        <p:txBody>
          <a:bodyPr wrap="square" rtlCol="0">
            <a:spAutoFit/>
          </a:bodyPr>
          <a:lstStyle/>
          <a:p>
            <a:r>
              <a:rPr lang="en-US" altLang="zh-CN" sz="2400" b="1" dirty="0">
                <a:solidFill>
                  <a:schemeClr val="accent1">
                    <a:lumMod val="50000"/>
                  </a:schemeClr>
                </a:solidFill>
              </a:rPr>
              <a:t>2014</a:t>
            </a:r>
            <a:r>
              <a:rPr lang="zh-CN" altLang="en-US" sz="2400" b="1" dirty="0">
                <a:solidFill>
                  <a:schemeClr val="accent1">
                    <a:lumMod val="50000"/>
                  </a:schemeClr>
                </a:solidFill>
              </a:rPr>
              <a:t>年以来，海关总署不断增设跨境电商专用监管方式</a:t>
            </a:r>
            <a:endParaRPr lang="en-US" altLang="zh-CN" sz="2400" b="1" dirty="0">
              <a:solidFill>
                <a:schemeClr val="accent1">
                  <a:lumMod val="50000"/>
                </a:schemeClr>
              </a:solidFill>
            </a:endParaRPr>
          </a:p>
          <a:p>
            <a:r>
              <a:rPr lang="en-US" altLang="zh-CN" sz="2400" b="1" dirty="0">
                <a:solidFill>
                  <a:schemeClr val="accent1">
                    <a:lumMod val="50000"/>
                  </a:schemeClr>
                </a:solidFill>
              </a:rPr>
              <a:t>Specific Customs Procedures have been introduced since 2014.</a:t>
            </a:r>
            <a:endParaRPr lang="zh-CN" altLang="en-US" sz="2400" b="1" dirty="0">
              <a:solidFill>
                <a:schemeClr val="accent1">
                  <a:lumMod val="50000"/>
                </a:schemeClr>
              </a:solidFill>
            </a:endParaRPr>
          </a:p>
        </p:txBody>
      </p:sp>
      <p:sp>
        <p:nvSpPr>
          <p:cNvPr id="22" name="文本框 21"/>
          <p:cNvSpPr txBox="1"/>
          <p:nvPr/>
        </p:nvSpPr>
        <p:spPr>
          <a:xfrm>
            <a:off x="2515662" y="635903"/>
            <a:ext cx="8958146" cy="830997"/>
          </a:xfrm>
          <a:prstGeom prst="rect">
            <a:avLst/>
          </a:prstGeom>
          <a:noFill/>
        </p:spPr>
        <p:txBody>
          <a:bodyPr wrap="square" rtlCol="0">
            <a:spAutoFit/>
          </a:bodyPr>
          <a:lstStyle/>
          <a:p>
            <a:r>
              <a:rPr lang="zh-CN" altLang="en-US" sz="2400" b="1" dirty="0">
                <a:solidFill>
                  <a:schemeClr val="accent1">
                    <a:lumMod val="50000"/>
                  </a:schemeClr>
                </a:solidFill>
              </a:rPr>
              <a:t>从海关行政记录中采集跨境电商统计原始资料</a:t>
            </a:r>
            <a:endParaRPr lang="en-US" altLang="zh-CN" sz="2400" b="1" dirty="0">
              <a:solidFill>
                <a:schemeClr val="accent1">
                  <a:lumMod val="50000"/>
                </a:schemeClr>
              </a:solidFill>
            </a:endParaRPr>
          </a:p>
          <a:p>
            <a:r>
              <a:rPr lang="en-US" altLang="zh-CN" sz="2400" b="1" dirty="0">
                <a:solidFill>
                  <a:schemeClr val="accent1">
                    <a:lumMod val="50000"/>
                  </a:schemeClr>
                </a:solidFill>
              </a:rPr>
              <a:t>Identifying Sources for CBEC Stats from Customs Declarations</a:t>
            </a:r>
            <a:endParaRPr lang="zh-CN" altLang="en-US" sz="2400" b="1" dirty="0">
              <a:solidFill>
                <a:schemeClr val="accent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3056965" y="2559424"/>
            <a:ext cx="875851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62635" y="2142565"/>
            <a:ext cx="1694330" cy="1077218"/>
          </a:xfrm>
          <a:prstGeom prst="rect">
            <a:avLst/>
          </a:prstGeom>
          <a:noFill/>
        </p:spPr>
        <p:txBody>
          <a:bodyPr wrap="square" rtlCol="0">
            <a:spAutoFit/>
          </a:bodyPr>
          <a:lstStyle/>
          <a:p>
            <a:r>
              <a:rPr lang="zh-CN" altLang="en-US" sz="3200" dirty="0">
                <a:latin typeface="方正黑体_GBK" panose="03000509000000000000" pitchFamily="65" charset="-122"/>
                <a:ea typeface="方正黑体_GBK" panose="03000509000000000000" pitchFamily="65" charset="-122"/>
              </a:rPr>
              <a:t>关境</a:t>
            </a:r>
            <a:endParaRPr lang="en-US" altLang="zh-CN" sz="3200" dirty="0">
              <a:latin typeface="方正黑体_GBK" panose="03000509000000000000" pitchFamily="65" charset="-122"/>
              <a:ea typeface="方正黑体_GBK" panose="03000509000000000000" pitchFamily="65" charset="-122"/>
            </a:endParaRPr>
          </a:p>
          <a:p>
            <a:r>
              <a:rPr lang="en-US" altLang="zh-CN" sz="3200" dirty="0">
                <a:latin typeface="方正黑体_GBK" panose="03000509000000000000" pitchFamily="65" charset="-122"/>
                <a:ea typeface="方正黑体_GBK" panose="03000509000000000000" pitchFamily="65" charset="-122"/>
              </a:rPr>
              <a:t>Border</a:t>
            </a:r>
            <a:endParaRPr lang="zh-CN" altLang="en-US" sz="3200" dirty="0">
              <a:latin typeface="方正黑体_GBK" panose="03000509000000000000" pitchFamily="65" charset="-122"/>
              <a:ea typeface="方正黑体_GBK" panose="03000509000000000000" pitchFamily="65" charset="-122"/>
            </a:endParaRPr>
          </a:p>
        </p:txBody>
      </p:sp>
      <p:sp>
        <p:nvSpPr>
          <p:cNvPr id="8" name="矩形 7"/>
          <p:cNvSpPr/>
          <p:nvPr/>
        </p:nvSpPr>
        <p:spPr>
          <a:xfrm>
            <a:off x="6490446" y="2559424"/>
            <a:ext cx="4814047" cy="227250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28918" y="5771607"/>
            <a:ext cx="3191435" cy="923330"/>
          </a:xfrm>
          <a:prstGeom prst="rect">
            <a:avLst/>
          </a:prstGeom>
          <a:noFill/>
        </p:spPr>
        <p:txBody>
          <a:bodyPr wrap="square" rtlCol="0">
            <a:spAutoFit/>
          </a:bodyPr>
          <a:lstStyle/>
          <a:p>
            <a:r>
              <a:rPr lang="zh-CN" altLang="en-US" dirty="0">
                <a:latin typeface="方正黑体_GBK" panose="03000509000000000000" pitchFamily="65" charset="-122"/>
                <a:ea typeface="方正黑体_GBK" panose="03000509000000000000" pitchFamily="65" charset="-122"/>
              </a:rPr>
              <a:t>关境</a:t>
            </a:r>
            <a:r>
              <a:rPr lang="en-US" altLang="zh-CN" dirty="0">
                <a:latin typeface="方正黑体_GBK" panose="03000509000000000000" pitchFamily="65" charset="-122"/>
                <a:ea typeface="方正黑体_GBK" panose="03000509000000000000" pitchFamily="65" charset="-122"/>
              </a:rPr>
              <a:t>/Border</a:t>
            </a:r>
            <a:endParaRPr lang="en-US" altLang="zh-CN" dirty="0">
              <a:latin typeface="方正黑体_GBK" panose="03000509000000000000" pitchFamily="65" charset="-122"/>
              <a:ea typeface="方正黑体_GBK" panose="03000509000000000000" pitchFamily="65" charset="-122"/>
            </a:endParaRPr>
          </a:p>
          <a:p>
            <a:r>
              <a:rPr lang="zh-CN" altLang="en-US" dirty="0">
                <a:latin typeface="方正黑体_GBK" panose="03000509000000000000" pitchFamily="65" charset="-122"/>
                <a:ea typeface="方正黑体_GBK" panose="03000509000000000000" pitchFamily="65" charset="-122"/>
              </a:rPr>
              <a:t>特殊监管区域</a:t>
            </a:r>
            <a:r>
              <a:rPr lang="en-US" altLang="zh-CN" dirty="0">
                <a:latin typeface="方正黑体_GBK" panose="03000509000000000000" pitchFamily="65" charset="-122"/>
                <a:ea typeface="方正黑体_GBK" panose="03000509000000000000" pitchFamily="65" charset="-122"/>
              </a:rPr>
              <a:t>/</a:t>
            </a:r>
            <a:r>
              <a:rPr lang="zh-CN" altLang="en-US" dirty="0">
                <a:latin typeface="方正黑体_GBK" panose="03000509000000000000" pitchFamily="65" charset="-122"/>
                <a:ea typeface="方正黑体_GBK" panose="03000509000000000000" pitchFamily="65" charset="-122"/>
              </a:rPr>
              <a:t>保税物流中心</a:t>
            </a:r>
            <a:endParaRPr lang="en-US" altLang="zh-CN" dirty="0">
              <a:latin typeface="方正黑体_GBK" panose="03000509000000000000" pitchFamily="65" charset="-122"/>
              <a:ea typeface="方正黑体_GBK" panose="03000509000000000000" pitchFamily="65" charset="-122"/>
            </a:endParaRPr>
          </a:p>
          <a:p>
            <a:r>
              <a:rPr lang="en-US" altLang="zh-CN" dirty="0">
                <a:latin typeface="方正黑体_GBK" panose="03000509000000000000" pitchFamily="65" charset="-122"/>
                <a:ea typeface="方正黑体_GBK" panose="03000509000000000000" pitchFamily="65" charset="-122"/>
              </a:rPr>
              <a:t>Bonded Warehouses/zones</a:t>
            </a:r>
            <a:endParaRPr lang="zh-CN" altLang="en-US" dirty="0">
              <a:latin typeface="方正黑体_GBK" panose="03000509000000000000" pitchFamily="65" charset="-122"/>
              <a:ea typeface="方正黑体_GBK" panose="03000509000000000000" pitchFamily="65" charset="-122"/>
            </a:endParaRPr>
          </a:p>
        </p:txBody>
      </p:sp>
      <p:cxnSp>
        <p:nvCxnSpPr>
          <p:cNvPr id="11" name="直接连接符 10"/>
          <p:cNvCxnSpPr/>
          <p:nvPr/>
        </p:nvCxnSpPr>
        <p:spPr>
          <a:xfrm>
            <a:off x="167247" y="5983941"/>
            <a:ext cx="3616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67247" y="6369424"/>
            <a:ext cx="36167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箭头: 上 19"/>
          <p:cNvSpPr/>
          <p:nvPr/>
        </p:nvSpPr>
        <p:spPr>
          <a:xfrm>
            <a:off x="6490445" y="1559811"/>
            <a:ext cx="1470212" cy="1716722"/>
          </a:xfrm>
          <a:prstGeom prst="upArrow">
            <a:avLst>
              <a:gd name="adj1" fmla="val 50000"/>
              <a:gd name="adj2" fmla="val 4817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1210</a:t>
            </a:r>
            <a:endParaRPr lang="en-US" altLang="zh-CN" dirty="0"/>
          </a:p>
          <a:p>
            <a:pPr algn="ctr"/>
            <a:r>
              <a:rPr lang="en-US" altLang="zh-CN" dirty="0"/>
              <a:t>B2C</a:t>
            </a:r>
            <a:endParaRPr lang="zh-CN" altLang="en-US" dirty="0"/>
          </a:p>
        </p:txBody>
      </p:sp>
      <p:sp>
        <p:nvSpPr>
          <p:cNvPr id="21" name="箭头: 上 20"/>
          <p:cNvSpPr/>
          <p:nvPr/>
        </p:nvSpPr>
        <p:spPr>
          <a:xfrm>
            <a:off x="6490445" y="3814243"/>
            <a:ext cx="1470212" cy="1716722"/>
          </a:xfrm>
          <a:prstGeom prst="upArrow">
            <a:avLst>
              <a:gd name="adj1" fmla="val 50000"/>
              <a:gd name="adj2" fmla="val 48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1210</a:t>
            </a:r>
            <a:endParaRPr lang="en-US" altLang="zh-CN" dirty="0"/>
          </a:p>
          <a:p>
            <a:pPr algn="ctr"/>
            <a:r>
              <a:rPr lang="en-US" altLang="zh-CN" dirty="0"/>
              <a:t>B2B</a:t>
            </a:r>
            <a:endParaRPr lang="zh-CN" altLang="en-US" dirty="0"/>
          </a:p>
        </p:txBody>
      </p:sp>
      <p:sp>
        <p:nvSpPr>
          <p:cNvPr id="23" name="箭头: 下 22"/>
          <p:cNvSpPr/>
          <p:nvPr/>
        </p:nvSpPr>
        <p:spPr>
          <a:xfrm>
            <a:off x="8292353" y="1640541"/>
            <a:ext cx="1353670" cy="171670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1210</a:t>
            </a:r>
            <a:endParaRPr lang="en-US" altLang="zh-CN" dirty="0"/>
          </a:p>
          <a:p>
            <a:pPr algn="ctr"/>
            <a:r>
              <a:rPr lang="en-US" altLang="zh-CN" dirty="0"/>
              <a:t>B2B</a:t>
            </a:r>
            <a:endParaRPr lang="zh-CN" altLang="en-US" dirty="0"/>
          </a:p>
        </p:txBody>
      </p:sp>
      <p:sp>
        <p:nvSpPr>
          <p:cNvPr id="24" name="箭头: 下 23"/>
          <p:cNvSpPr/>
          <p:nvPr/>
        </p:nvSpPr>
        <p:spPr>
          <a:xfrm>
            <a:off x="9819149" y="1676383"/>
            <a:ext cx="1353670" cy="1716705"/>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1239</a:t>
            </a:r>
            <a:endParaRPr lang="en-US" altLang="zh-CN" dirty="0"/>
          </a:p>
          <a:p>
            <a:pPr algn="ctr"/>
            <a:r>
              <a:rPr lang="en-US" altLang="zh-CN" dirty="0"/>
              <a:t>B2B</a:t>
            </a:r>
            <a:endParaRPr lang="zh-CN" altLang="en-US" dirty="0"/>
          </a:p>
        </p:txBody>
      </p:sp>
      <p:sp>
        <p:nvSpPr>
          <p:cNvPr id="25" name="箭头: 下 24"/>
          <p:cNvSpPr/>
          <p:nvPr/>
        </p:nvSpPr>
        <p:spPr>
          <a:xfrm>
            <a:off x="8333805" y="3973578"/>
            <a:ext cx="1353670" cy="1716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1210</a:t>
            </a:r>
            <a:endParaRPr lang="en-US" altLang="zh-CN" dirty="0"/>
          </a:p>
          <a:p>
            <a:pPr algn="ctr"/>
            <a:r>
              <a:rPr lang="en-US" altLang="zh-CN" dirty="0"/>
              <a:t>B2C</a:t>
            </a:r>
            <a:endParaRPr lang="zh-CN" altLang="en-US" dirty="0"/>
          </a:p>
        </p:txBody>
      </p:sp>
      <p:sp>
        <p:nvSpPr>
          <p:cNvPr id="26" name="箭头: 下 25"/>
          <p:cNvSpPr/>
          <p:nvPr/>
        </p:nvSpPr>
        <p:spPr>
          <a:xfrm>
            <a:off x="9819149" y="3973579"/>
            <a:ext cx="1353670" cy="17167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1239</a:t>
            </a:r>
            <a:endParaRPr lang="en-US" altLang="zh-CN" dirty="0"/>
          </a:p>
          <a:p>
            <a:pPr algn="ctr"/>
            <a:r>
              <a:rPr lang="en-US" altLang="zh-CN" dirty="0"/>
              <a:t>B2C</a:t>
            </a:r>
            <a:endParaRPr lang="zh-CN" altLang="en-US" dirty="0"/>
          </a:p>
        </p:txBody>
      </p:sp>
      <p:sp>
        <p:nvSpPr>
          <p:cNvPr id="27" name="文本框 26"/>
          <p:cNvSpPr txBox="1"/>
          <p:nvPr/>
        </p:nvSpPr>
        <p:spPr>
          <a:xfrm>
            <a:off x="4282329" y="6046258"/>
            <a:ext cx="3191435" cy="646331"/>
          </a:xfrm>
          <a:prstGeom prst="rect">
            <a:avLst/>
          </a:prstGeom>
          <a:noFill/>
        </p:spPr>
        <p:txBody>
          <a:bodyPr wrap="square" rtlCol="0">
            <a:spAutoFit/>
          </a:bodyPr>
          <a:lstStyle/>
          <a:p>
            <a:r>
              <a:rPr lang="zh-CN" altLang="en-US" dirty="0">
                <a:latin typeface="方正黑体_GBK" panose="03000509000000000000" pitchFamily="65" charset="-122"/>
                <a:ea typeface="方正黑体_GBK" panose="03000509000000000000" pitchFamily="65" charset="-122"/>
              </a:rPr>
              <a:t>贸易统计</a:t>
            </a:r>
            <a:r>
              <a:rPr lang="en-US" altLang="zh-CN" dirty="0">
                <a:latin typeface="方正黑体_GBK" panose="03000509000000000000" pitchFamily="65" charset="-122"/>
                <a:ea typeface="方正黑体_GBK" panose="03000509000000000000" pitchFamily="65" charset="-122"/>
              </a:rPr>
              <a:t>/Trade Statistics</a:t>
            </a:r>
            <a:endParaRPr lang="en-US" altLang="zh-CN" dirty="0">
              <a:latin typeface="方正黑体_GBK" panose="03000509000000000000" pitchFamily="65" charset="-122"/>
              <a:ea typeface="方正黑体_GBK" panose="03000509000000000000" pitchFamily="65" charset="-122"/>
            </a:endParaRPr>
          </a:p>
          <a:p>
            <a:r>
              <a:rPr lang="zh-CN" altLang="en-US" dirty="0">
                <a:latin typeface="方正黑体_GBK" panose="03000509000000000000" pitchFamily="65" charset="-122"/>
                <a:ea typeface="方正黑体_GBK" panose="03000509000000000000" pitchFamily="65" charset="-122"/>
              </a:rPr>
              <a:t>单项统计</a:t>
            </a:r>
            <a:r>
              <a:rPr lang="en-US" altLang="zh-CN" dirty="0">
                <a:latin typeface="方正黑体_GBK" panose="03000509000000000000" pitchFamily="65" charset="-122"/>
                <a:ea typeface="方正黑体_GBK" panose="03000509000000000000" pitchFamily="65" charset="-122"/>
              </a:rPr>
              <a:t>/Separate Statistics</a:t>
            </a:r>
            <a:endParaRPr lang="zh-CN" altLang="en-US" dirty="0">
              <a:latin typeface="方正黑体_GBK" panose="03000509000000000000" pitchFamily="65" charset="-122"/>
              <a:ea typeface="方正黑体_GBK" panose="03000509000000000000" pitchFamily="65" charset="-122"/>
            </a:endParaRPr>
          </a:p>
        </p:txBody>
      </p:sp>
      <p:sp>
        <p:nvSpPr>
          <p:cNvPr id="30" name="矩形 29"/>
          <p:cNvSpPr/>
          <p:nvPr/>
        </p:nvSpPr>
        <p:spPr>
          <a:xfrm>
            <a:off x="3962399" y="6176681"/>
            <a:ext cx="218235" cy="19274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962399" y="6418730"/>
            <a:ext cx="218235" cy="19274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上下 18"/>
          <p:cNvSpPr/>
          <p:nvPr/>
        </p:nvSpPr>
        <p:spPr>
          <a:xfrm>
            <a:off x="3209364" y="1611372"/>
            <a:ext cx="1470212" cy="2151525"/>
          </a:xfrm>
          <a:prstGeom prst="upDownArrow">
            <a:avLst>
              <a:gd name="adj1" fmla="val 50000"/>
              <a:gd name="adj2" fmla="val 3536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9610</a:t>
            </a:r>
            <a:endParaRPr lang="en-US" altLang="zh-CN" dirty="0"/>
          </a:p>
          <a:p>
            <a:pPr algn="ctr"/>
            <a:r>
              <a:rPr lang="en-US" altLang="zh-CN" dirty="0"/>
              <a:t>B2C</a:t>
            </a:r>
            <a:endParaRPr lang="zh-CN" altLang="en-US" dirty="0"/>
          </a:p>
        </p:txBody>
      </p:sp>
      <p:sp>
        <p:nvSpPr>
          <p:cNvPr id="22" name="箭头: 上 21"/>
          <p:cNvSpPr/>
          <p:nvPr/>
        </p:nvSpPr>
        <p:spPr>
          <a:xfrm>
            <a:off x="4751295" y="1676366"/>
            <a:ext cx="1470212" cy="1716722"/>
          </a:xfrm>
          <a:prstGeom prst="upArrow">
            <a:avLst>
              <a:gd name="adj1" fmla="val 50000"/>
              <a:gd name="adj2" fmla="val 4817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9710</a:t>
            </a:r>
            <a:endParaRPr lang="en-US" altLang="zh-CN" dirty="0"/>
          </a:p>
          <a:p>
            <a:pPr algn="ctr"/>
            <a:r>
              <a:rPr lang="en-US" altLang="zh-CN" dirty="0"/>
              <a:t>9810</a:t>
            </a:r>
            <a:endParaRPr lang="en-US" altLang="zh-CN" dirty="0"/>
          </a:p>
          <a:p>
            <a:pPr algn="ctr"/>
            <a:r>
              <a:rPr lang="en-US" altLang="zh-CN" dirty="0"/>
              <a:t>B2B</a:t>
            </a:r>
            <a:endParaRPr lang="zh-CN" altLang="en-US" dirty="0"/>
          </a:p>
        </p:txBody>
      </p:sp>
      <p:sp>
        <p:nvSpPr>
          <p:cNvPr id="28" name="文本框 27"/>
          <p:cNvSpPr txBox="1"/>
          <p:nvPr/>
        </p:nvSpPr>
        <p:spPr>
          <a:xfrm>
            <a:off x="2515662" y="635903"/>
            <a:ext cx="8958146" cy="830997"/>
          </a:xfrm>
          <a:prstGeom prst="rect">
            <a:avLst/>
          </a:prstGeom>
          <a:noFill/>
        </p:spPr>
        <p:txBody>
          <a:bodyPr wrap="square" rtlCol="0">
            <a:spAutoFit/>
          </a:bodyPr>
          <a:lstStyle/>
          <a:p>
            <a:r>
              <a:rPr lang="zh-CN" altLang="en-US" sz="2400" b="1" dirty="0">
                <a:solidFill>
                  <a:schemeClr val="accent1">
                    <a:lumMod val="50000"/>
                  </a:schemeClr>
                </a:solidFill>
              </a:rPr>
              <a:t>从海关行政记录中采集跨境电商统计原始资料</a:t>
            </a:r>
            <a:endParaRPr lang="en-US" altLang="zh-CN" sz="2400" b="1" dirty="0">
              <a:solidFill>
                <a:schemeClr val="accent1">
                  <a:lumMod val="50000"/>
                </a:schemeClr>
              </a:solidFill>
            </a:endParaRPr>
          </a:p>
          <a:p>
            <a:r>
              <a:rPr lang="en-US" altLang="zh-CN" sz="2400" b="1" dirty="0">
                <a:solidFill>
                  <a:schemeClr val="accent1">
                    <a:lumMod val="50000"/>
                  </a:schemeClr>
                </a:solidFill>
              </a:rPr>
              <a:t>Identifying Sources for CBEC Stats from Customs Declarations</a:t>
            </a:r>
            <a:endParaRPr lang="zh-CN" altLang="en-US" sz="2400" b="1" dirty="0">
              <a:solidFill>
                <a:schemeClr val="accent1">
                  <a:lumMod val="5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727386" y="1914577"/>
            <a:ext cx="10148769" cy="830997"/>
          </a:xfrm>
          <a:prstGeom prst="rect">
            <a:avLst/>
          </a:prstGeom>
          <a:noFill/>
        </p:spPr>
        <p:txBody>
          <a:bodyPr wrap="square" rtlCol="0">
            <a:spAutoFit/>
          </a:bodyPr>
          <a:lstStyle/>
          <a:p>
            <a:r>
              <a:rPr lang="en-US" altLang="zh-CN" sz="2400" b="1" dirty="0">
                <a:solidFill>
                  <a:schemeClr val="accent1">
                    <a:lumMod val="50000"/>
                  </a:schemeClr>
                </a:solidFill>
              </a:rPr>
              <a:t>2016</a:t>
            </a:r>
            <a:r>
              <a:rPr lang="zh-CN" altLang="en-US" sz="2400" b="1" dirty="0">
                <a:solidFill>
                  <a:schemeClr val="accent1">
                    <a:lumMod val="50000"/>
                  </a:schemeClr>
                </a:solidFill>
              </a:rPr>
              <a:t>年以来，海关总署增加跨境电商专用通关系统，促进通关便利化</a:t>
            </a:r>
            <a:endParaRPr lang="en-US" altLang="zh-CN" sz="2400" b="1" dirty="0">
              <a:solidFill>
                <a:schemeClr val="accent1">
                  <a:lumMod val="50000"/>
                </a:schemeClr>
              </a:solidFill>
            </a:endParaRPr>
          </a:p>
          <a:p>
            <a:r>
              <a:rPr lang="en-US" altLang="zh-CN" sz="2400" b="1" dirty="0">
                <a:solidFill>
                  <a:schemeClr val="accent1">
                    <a:lumMod val="50000"/>
                  </a:schemeClr>
                </a:solidFill>
              </a:rPr>
              <a:t>Specific Customs Clearance Systems have been introduced since 2018.</a:t>
            </a:r>
            <a:endParaRPr lang="zh-CN" altLang="en-US" sz="2400" b="1" dirty="0">
              <a:solidFill>
                <a:schemeClr val="accent1">
                  <a:lumMod val="50000"/>
                </a:schemeClr>
              </a:solidFill>
            </a:endParaRPr>
          </a:p>
        </p:txBody>
      </p:sp>
      <p:graphicFrame>
        <p:nvGraphicFramePr>
          <p:cNvPr id="6" name="图示 5"/>
          <p:cNvGraphicFramePr/>
          <p:nvPr/>
        </p:nvGraphicFramePr>
        <p:xfrm>
          <a:off x="869795" y="3100340"/>
          <a:ext cx="10148769" cy="3037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349" y="5360019"/>
            <a:ext cx="547700" cy="529356"/>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7105" y="5360019"/>
            <a:ext cx="547700" cy="529356"/>
          </a:xfrm>
          <a:prstGeom prst="rect">
            <a:avLst/>
          </a:prstGeom>
        </p:spPr>
      </p:pic>
      <p:sp>
        <p:nvSpPr>
          <p:cNvPr id="10" name="文本框 9"/>
          <p:cNvSpPr txBox="1"/>
          <p:nvPr/>
        </p:nvSpPr>
        <p:spPr>
          <a:xfrm>
            <a:off x="2515662" y="635903"/>
            <a:ext cx="8958146" cy="830997"/>
          </a:xfrm>
          <a:prstGeom prst="rect">
            <a:avLst/>
          </a:prstGeom>
          <a:noFill/>
        </p:spPr>
        <p:txBody>
          <a:bodyPr wrap="square" rtlCol="0">
            <a:spAutoFit/>
          </a:bodyPr>
          <a:lstStyle/>
          <a:p>
            <a:r>
              <a:rPr lang="zh-CN" altLang="en-US" sz="2400" b="1" dirty="0">
                <a:solidFill>
                  <a:schemeClr val="accent1">
                    <a:lumMod val="50000"/>
                  </a:schemeClr>
                </a:solidFill>
              </a:rPr>
              <a:t>从海关行政记录中采集跨境电商统计原始资料</a:t>
            </a:r>
            <a:endParaRPr lang="en-US" altLang="zh-CN" sz="2400" b="1" dirty="0">
              <a:solidFill>
                <a:schemeClr val="accent1">
                  <a:lumMod val="50000"/>
                </a:schemeClr>
              </a:solidFill>
            </a:endParaRPr>
          </a:p>
          <a:p>
            <a:r>
              <a:rPr lang="en-US" altLang="zh-CN" sz="2400" b="1" dirty="0">
                <a:solidFill>
                  <a:schemeClr val="accent1">
                    <a:lumMod val="50000"/>
                  </a:schemeClr>
                </a:solidFill>
              </a:rPr>
              <a:t>Identifying Sources for CBEC Stats from Customs Declarations</a:t>
            </a:r>
            <a:endParaRPr lang="zh-CN" altLang="en-US" sz="2400" b="1" dirty="0">
              <a:solidFill>
                <a:schemeClr val="accent1">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425517" y="364424"/>
          <a:ext cx="12105152" cy="549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本框 4"/>
          <p:cNvSpPr txBox="1"/>
          <p:nvPr/>
        </p:nvSpPr>
        <p:spPr>
          <a:xfrm>
            <a:off x="489493" y="5625468"/>
            <a:ext cx="10148769" cy="830997"/>
          </a:xfrm>
          <a:prstGeom prst="rect">
            <a:avLst/>
          </a:prstGeom>
          <a:noFill/>
        </p:spPr>
        <p:txBody>
          <a:bodyPr wrap="square" rtlCol="0">
            <a:spAutoFit/>
          </a:bodyPr>
          <a:lstStyle/>
          <a:p>
            <a:r>
              <a:rPr lang="zh-CN" altLang="en-US" sz="2400" b="1" dirty="0">
                <a:solidFill>
                  <a:schemeClr val="accent1">
                    <a:lumMod val="50000"/>
                  </a:schemeClr>
                </a:solidFill>
              </a:rPr>
              <a:t>采集</a:t>
            </a:r>
            <a:r>
              <a:rPr lang="en-US" altLang="zh-CN" sz="2400" b="1" dirty="0">
                <a:solidFill>
                  <a:schemeClr val="accent1">
                    <a:lumMod val="50000"/>
                  </a:schemeClr>
                </a:solidFill>
              </a:rPr>
              <a:t>9610</a:t>
            </a:r>
            <a:r>
              <a:rPr lang="zh-CN" altLang="en-US" sz="2400" b="1" dirty="0">
                <a:solidFill>
                  <a:schemeClr val="accent1">
                    <a:lumMod val="50000"/>
                  </a:schemeClr>
                </a:solidFill>
              </a:rPr>
              <a:t>等行政记录编制跨境电商统计</a:t>
            </a:r>
            <a:endParaRPr lang="en-US" altLang="zh-CN" sz="2400" b="1" dirty="0">
              <a:solidFill>
                <a:schemeClr val="accent1">
                  <a:lumMod val="50000"/>
                </a:schemeClr>
              </a:solidFill>
            </a:endParaRPr>
          </a:p>
          <a:p>
            <a:r>
              <a:rPr lang="en-US" altLang="zh-CN" sz="2400" b="1" dirty="0">
                <a:solidFill>
                  <a:schemeClr val="accent1">
                    <a:lumMod val="50000"/>
                  </a:schemeClr>
                </a:solidFill>
              </a:rPr>
              <a:t>Stats by declarations with specific customs procedure code like 9610</a:t>
            </a:r>
            <a:endParaRPr lang="zh-CN" altLang="en-US" sz="2400" b="1" dirty="0">
              <a:solidFill>
                <a:schemeClr val="accent1">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252762" y="2712730"/>
          <a:ext cx="3895494" cy="3216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本框 5"/>
          <p:cNvSpPr txBox="1"/>
          <p:nvPr/>
        </p:nvSpPr>
        <p:spPr>
          <a:xfrm>
            <a:off x="2515662" y="635903"/>
            <a:ext cx="8958146" cy="830997"/>
          </a:xfrm>
          <a:prstGeom prst="rect">
            <a:avLst/>
          </a:prstGeom>
          <a:noFill/>
        </p:spPr>
        <p:txBody>
          <a:bodyPr wrap="square" rtlCol="0">
            <a:spAutoFit/>
          </a:bodyPr>
          <a:lstStyle/>
          <a:p>
            <a:r>
              <a:rPr lang="zh-CN" altLang="en-US" sz="2400" b="1" dirty="0">
                <a:solidFill>
                  <a:schemeClr val="accent1">
                    <a:lumMod val="50000"/>
                  </a:schemeClr>
                </a:solidFill>
              </a:rPr>
              <a:t>从海关行政记录中采集跨境电商统计原始资料</a:t>
            </a:r>
            <a:endParaRPr lang="en-US" altLang="zh-CN" sz="2400" b="1" dirty="0">
              <a:solidFill>
                <a:schemeClr val="accent1">
                  <a:lumMod val="50000"/>
                </a:schemeClr>
              </a:solidFill>
            </a:endParaRPr>
          </a:p>
          <a:p>
            <a:r>
              <a:rPr lang="en-US" altLang="zh-CN" sz="2400" b="1" dirty="0">
                <a:solidFill>
                  <a:schemeClr val="accent1">
                    <a:lumMod val="50000"/>
                  </a:schemeClr>
                </a:solidFill>
              </a:rPr>
              <a:t>Identifying Sources for CBEC Stats from Customs Declarations</a:t>
            </a:r>
            <a:endParaRPr lang="zh-CN" altLang="en-US" sz="2400" b="1" dirty="0">
              <a:solidFill>
                <a:schemeClr val="accent1">
                  <a:lumMod val="50000"/>
                </a:schemeClr>
              </a:solidFill>
            </a:endParaRPr>
          </a:p>
        </p:txBody>
      </p:sp>
      <p:pic>
        <p:nvPicPr>
          <p:cNvPr id="5" name="图片 4"/>
          <p:cNvPicPr>
            <a:picLocks noChangeAspect="1"/>
          </p:cNvPicPr>
          <p:nvPr/>
        </p:nvPicPr>
        <p:blipFill>
          <a:blip r:embed="rId7"/>
          <a:stretch>
            <a:fillRect/>
          </a:stretch>
        </p:blipFill>
        <p:spPr>
          <a:xfrm>
            <a:off x="4460487" y="2561905"/>
            <a:ext cx="7278029" cy="1734190"/>
          </a:xfrm>
          <a:prstGeom prst="rect">
            <a:avLst/>
          </a:prstGeom>
        </p:spPr>
      </p:pic>
      <p:sp>
        <p:nvSpPr>
          <p:cNvPr id="7" name="文本框 6"/>
          <p:cNvSpPr txBox="1"/>
          <p:nvPr/>
        </p:nvSpPr>
        <p:spPr>
          <a:xfrm>
            <a:off x="4378712" y="4490224"/>
            <a:ext cx="7359804" cy="646331"/>
          </a:xfrm>
          <a:prstGeom prst="rect">
            <a:avLst/>
          </a:prstGeom>
          <a:noFill/>
        </p:spPr>
        <p:txBody>
          <a:bodyPr wrap="square" rtlCol="0">
            <a:spAutoFit/>
          </a:bodyPr>
          <a:lstStyle/>
          <a:p>
            <a:r>
              <a:rPr lang="en-US" altLang="zh-CN" b="1" dirty="0">
                <a:solidFill>
                  <a:srgbClr val="002060"/>
                </a:solidFill>
              </a:rPr>
              <a:t>2017</a:t>
            </a:r>
            <a:r>
              <a:rPr lang="zh-CN" altLang="en-US" b="1" dirty="0">
                <a:solidFill>
                  <a:srgbClr val="002060"/>
                </a:solidFill>
              </a:rPr>
              <a:t>年中国跨境电商管理平台进出口</a:t>
            </a:r>
            <a:r>
              <a:rPr lang="en-US" altLang="zh-CN" b="1" dirty="0">
                <a:solidFill>
                  <a:srgbClr val="002060"/>
                </a:solidFill>
              </a:rPr>
              <a:t>900</a:t>
            </a:r>
            <a:r>
              <a:rPr lang="zh-CN" altLang="en-US" b="1" dirty="0">
                <a:solidFill>
                  <a:srgbClr val="002060"/>
                </a:solidFill>
              </a:rPr>
              <a:t>亿元。</a:t>
            </a:r>
            <a:endParaRPr lang="en-US" altLang="zh-CN" b="1" dirty="0">
              <a:solidFill>
                <a:srgbClr val="002060"/>
              </a:solidFill>
            </a:endParaRPr>
          </a:p>
          <a:p>
            <a:r>
              <a:rPr lang="en-US" altLang="zh-CN" b="1" dirty="0">
                <a:solidFill>
                  <a:srgbClr val="002060"/>
                </a:solidFill>
              </a:rPr>
              <a:t>CBEC volume of 2017 reached RMB90 billion.</a:t>
            </a:r>
            <a:endParaRPr lang="zh-CN" altLang="en-US" b="1"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新建文件夹\小雪老师的PPT资源包\0_图库及工具\0_图库\3D小人\小人\903642_154553048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7100" y="4429125"/>
            <a:ext cx="217011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2202298" y="546618"/>
            <a:ext cx="10425953" cy="830997"/>
          </a:xfrm>
          <a:prstGeom prst="rect">
            <a:avLst/>
          </a:prstGeom>
          <a:noFill/>
        </p:spPr>
        <p:txBody>
          <a:bodyPr wrap="square" rtlCol="0">
            <a:spAutoFit/>
          </a:bodyPr>
          <a:lstStyle/>
          <a:p>
            <a:r>
              <a:rPr lang="zh-CN" altLang="en-US" sz="2800" dirty="0">
                <a:solidFill>
                  <a:schemeClr val="accent1">
                    <a:lumMod val="50000"/>
                  </a:schemeClr>
                </a:solidFill>
                <a:latin typeface="方正黑体_GBK" panose="03000509000000000000" pitchFamily="65" charset="-122"/>
                <a:ea typeface="方正黑体_GBK" panose="03000509000000000000" pitchFamily="65" charset="-122"/>
              </a:rPr>
              <a:t>通过识别特定监管方式数据是否全面统计跨境电商？</a:t>
            </a:r>
            <a:endParaRPr lang="en-US" altLang="zh-CN" sz="2800" dirty="0">
              <a:solidFill>
                <a:schemeClr val="accent1">
                  <a:lumMod val="50000"/>
                </a:schemeClr>
              </a:solidFill>
              <a:latin typeface="方正黑体_GBK" panose="03000509000000000000" pitchFamily="65" charset="-122"/>
              <a:ea typeface="方正黑体_GBK" panose="03000509000000000000" pitchFamily="65" charset="-122"/>
            </a:endParaRPr>
          </a:p>
          <a:p>
            <a:r>
              <a:rPr lang="en-US" altLang="zh-CN" sz="2000" dirty="0">
                <a:solidFill>
                  <a:schemeClr val="accent1">
                    <a:lumMod val="50000"/>
                  </a:schemeClr>
                </a:solidFill>
                <a:latin typeface="方正黑体_GBK" panose="03000509000000000000" pitchFamily="65" charset="-122"/>
                <a:ea typeface="方正黑体_GBK" panose="03000509000000000000" pitchFamily="65" charset="-122"/>
              </a:rPr>
              <a:t>Has every flow of CBEC goods been captured by collecting specific customs records?</a:t>
            </a:r>
            <a:endParaRPr lang="en-US" altLang="zh-CN" sz="2800" dirty="0">
              <a:solidFill>
                <a:schemeClr val="accent1">
                  <a:lumMod val="50000"/>
                </a:schemeClr>
              </a:solidFill>
              <a:latin typeface="方正黑体_GBK" panose="03000509000000000000" pitchFamily="65" charset="-122"/>
              <a:ea typeface="方正黑体_GBK" panose="03000509000000000000" pitchFamily="65" charset="-122"/>
            </a:endParaRPr>
          </a:p>
        </p:txBody>
      </p:sp>
      <p:graphicFrame>
        <p:nvGraphicFramePr>
          <p:cNvPr id="7" name="表格 6"/>
          <p:cNvGraphicFramePr>
            <a:graphicFrameLocks noGrp="1"/>
          </p:cNvGraphicFramePr>
          <p:nvPr/>
        </p:nvGraphicFramePr>
        <p:xfrm>
          <a:off x="1769326" y="3033131"/>
          <a:ext cx="6645579" cy="3589627"/>
        </p:xfrm>
        <a:graphic>
          <a:graphicData uri="http://schemas.openxmlformats.org/drawingml/2006/table">
            <a:tbl>
              <a:tblPr firstRow="1" bandRow="1">
                <a:tableStyleId>{21E4AEA4-8DFA-4A89-87EB-49C32662AFE0}</a:tableStyleId>
              </a:tblPr>
              <a:tblGrid>
                <a:gridCol w="2215193"/>
                <a:gridCol w="2215193"/>
                <a:gridCol w="2215193"/>
              </a:tblGrid>
              <a:tr h="67294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000" u="none" strike="noStrike" dirty="0">
                          <a:solidFill>
                            <a:schemeClr val="accent1">
                              <a:lumMod val="50000"/>
                            </a:schemeClr>
                          </a:solidFill>
                          <a:effectLst/>
                          <a:latin typeface="方正黑体_GBK" panose="03000509000000000000" pitchFamily="65" charset="-122"/>
                          <a:ea typeface="方正黑体_GBK" panose="03000509000000000000" pitchFamily="65" charset="-122"/>
                        </a:rPr>
                        <a:t>年份</a:t>
                      </a:r>
                      <a:endParaRPr lang="en-US" altLang="zh-CN" sz="2000" u="none" strike="noStrike" dirty="0">
                        <a:solidFill>
                          <a:schemeClr val="accent1">
                            <a:lumMod val="50000"/>
                          </a:schemeClr>
                        </a:solidFill>
                        <a:effectLst/>
                        <a:latin typeface="方正黑体_GBK" panose="03000509000000000000" pitchFamily="65" charset="-122"/>
                        <a:ea typeface="方正黑体_GBK" panose="03000509000000000000" pitchFamily="65"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u="none" strike="noStrike" dirty="0">
                          <a:solidFill>
                            <a:schemeClr val="accent1">
                              <a:lumMod val="50000"/>
                            </a:schemeClr>
                          </a:solidFill>
                          <a:effectLst/>
                          <a:latin typeface="方正黑体_GBK" panose="03000509000000000000" pitchFamily="65" charset="-122"/>
                          <a:ea typeface="方正黑体_GBK" panose="03000509000000000000" pitchFamily="65" charset="-122"/>
                        </a:rPr>
                        <a:t>YEAR</a:t>
                      </a:r>
                      <a:endParaRPr lang="zh-CN" altLang="en-US" sz="2000" dirty="0">
                        <a:solidFill>
                          <a:schemeClr val="accent1">
                            <a:lumMod val="50000"/>
                          </a:schemeClr>
                        </a:solidFill>
                      </a:endParaRPr>
                    </a:p>
                  </a:txBody>
                  <a:tcPr>
                    <a:solidFill>
                      <a:schemeClr val="accent1">
                        <a:lumMod val="20000"/>
                        <a:lumOff val="80000"/>
                      </a:schemeClr>
                    </a:solidFill>
                  </a:tcPr>
                </a:tc>
                <a:tc>
                  <a:txBody>
                    <a:bodyPr/>
                    <a:lstStyle/>
                    <a:p>
                      <a:pPr algn="ctr" fontAlgn="ctr"/>
                      <a:r>
                        <a:rPr lang="zh-CN" altLang="en-US" sz="2000" u="none" strike="noStrike" dirty="0">
                          <a:solidFill>
                            <a:schemeClr val="accent1">
                              <a:lumMod val="50000"/>
                            </a:schemeClr>
                          </a:solidFill>
                          <a:effectLst/>
                          <a:latin typeface="方正黑体_GBK" panose="03000509000000000000" pitchFamily="65" charset="-122"/>
                          <a:ea typeface="方正黑体_GBK" panose="03000509000000000000" pitchFamily="65" charset="-122"/>
                        </a:rPr>
                        <a:t>电商</a:t>
                      </a:r>
                      <a:r>
                        <a:rPr lang="en-US" altLang="zh-CN" sz="2000" u="none" strike="noStrike" dirty="0">
                          <a:solidFill>
                            <a:schemeClr val="accent1">
                              <a:lumMod val="50000"/>
                            </a:schemeClr>
                          </a:solidFill>
                          <a:effectLst/>
                          <a:latin typeface="方正黑体_GBK" panose="03000509000000000000" pitchFamily="65" charset="-122"/>
                          <a:ea typeface="方正黑体_GBK" panose="03000509000000000000" pitchFamily="65" charset="-122"/>
                        </a:rPr>
                        <a:t>%</a:t>
                      </a:r>
                      <a:endParaRPr lang="en-US" altLang="zh-CN" sz="2000" u="none" strike="noStrike" dirty="0">
                        <a:solidFill>
                          <a:schemeClr val="accent1">
                            <a:lumMod val="50000"/>
                          </a:schemeClr>
                        </a:solidFill>
                        <a:effectLst/>
                        <a:latin typeface="方正黑体_GBK" panose="03000509000000000000" pitchFamily="65" charset="-122"/>
                        <a:ea typeface="方正黑体_GBK" panose="03000509000000000000" pitchFamily="65" charset="-122"/>
                      </a:endParaRPr>
                    </a:p>
                    <a:p>
                      <a:pPr algn="ctr" fontAlgn="ctr"/>
                      <a:r>
                        <a:rPr lang="en-US" sz="2000" u="none" strike="noStrike" dirty="0">
                          <a:solidFill>
                            <a:schemeClr val="accent1">
                              <a:lumMod val="50000"/>
                            </a:schemeClr>
                          </a:solidFill>
                          <a:effectLst/>
                          <a:latin typeface="方正黑体_GBK" panose="03000509000000000000" pitchFamily="65" charset="-122"/>
                          <a:ea typeface="方正黑体_GBK" panose="03000509000000000000" pitchFamily="65" charset="-122"/>
                        </a:rPr>
                        <a:t>CBEC%</a:t>
                      </a:r>
                      <a:endParaRPr lang="en-US" sz="2000" b="0" i="0" u="none" strike="noStrike" dirty="0">
                        <a:solidFill>
                          <a:schemeClr val="accent1">
                            <a:lumMod val="50000"/>
                          </a:schemeClr>
                        </a:solidFill>
                        <a:effectLst/>
                        <a:latin typeface="方正黑体_GBK" panose="03000509000000000000" pitchFamily="65" charset="-122"/>
                        <a:ea typeface="方正黑体_GBK" panose="03000509000000000000" pitchFamily="65" charset="-122"/>
                      </a:endParaRPr>
                    </a:p>
                  </a:txBody>
                  <a:tcPr marL="6350" marR="6350" marT="6350" marB="0" anchor="ctr">
                    <a:solidFill>
                      <a:schemeClr val="accent1">
                        <a:lumMod val="20000"/>
                        <a:lumOff val="80000"/>
                      </a:schemeClr>
                    </a:solidFill>
                  </a:tcPr>
                </a:tc>
                <a:tc>
                  <a:txBody>
                    <a:bodyPr/>
                    <a:lstStyle/>
                    <a:p>
                      <a:pPr algn="ctr" fontAlgn="ctr"/>
                      <a:r>
                        <a:rPr lang="zh-CN" altLang="en-US" sz="2000" u="none" strike="noStrike" dirty="0">
                          <a:solidFill>
                            <a:schemeClr val="accent1">
                              <a:lumMod val="50000"/>
                            </a:schemeClr>
                          </a:solidFill>
                          <a:effectLst/>
                          <a:latin typeface="方正黑体_GBK" panose="03000509000000000000" pitchFamily="65" charset="-122"/>
                          <a:ea typeface="方正黑体_GBK" panose="03000509000000000000" pitchFamily="65" charset="-122"/>
                        </a:rPr>
                        <a:t>全国</a:t>
                      </a:r>
                      <a:r>
                        <a:rPr lang="en-US" altLang="zh-CN" sz="2000" u="none" strike="noStrike" dirty="0">
                          <a:solidFill>
                            <a:schemeClr val="accent1">
                              <a:lumMod val="50000"/>
                            </a:schemeClr>
                          </a:solidFill>
                          <a:effectLst/>
                          <a:latin typeface="方正黑体_GBK" panose="03000509000000000000" pitchFamily="65" charset="-122"/>
                          <a:ea typeface="方正黑体_GBK" panose="03000509000000000000" pitchFamily="65" charset="-122"/>
                        </a:rPr>
                        <a:t>%</a:t>
                      </a:r>
                      <a:endParaRPr lang="en-US" altLang="zh-CN" sz="2000" u="none" strike="noStrike" dirty="0">
                        <a:solidFill>
                          <a:schemeClr val="accent1">
                            <a:lumMod val="50000"/>
                          </a:schemeClr>
                        </a:solidFill>
                        <a:effectLst/>
                        <a:latin typeface="方正黑体_GBK" panose="03000509000000000000" pitchFamily="65" charset="-122"/>
                        <a:ea typeface="方正黑体_GBK" panose="03000509000000000000" pitchFamily="65" charset="-122"/>
                      </a:endParaRPr>
                    </a:p>
                    <a:p>
                      <a:pPr algn="ctr" fontAlgn="ctr"/>
                      <a:r>
                        <a:rPr lang="en-US" sz="2000" u="none" strike="noStrike" dirty="0">
                          <a:solidFill>
                            <a:schemeClr val="accent1">
                              <a:lumMod val="50000"/>
                            </a:schemeClr>
                          </a:solidFill>
                          <a:effectLst/>
                          <a:latin typeface="方正黑体_GBK" panose="03000509000000000000" pitchFamily="65" charset="-122"/>
                          <a:ea typeface="方正黑体_GBK" panose="03000509000000000000" pitchFamily="65" charset="-122"/>
                        </a:rPr>
                        <a:t>Total Trade%</a:t>
                      </a:r>
                      <a:endParaRPr lang="en-US" sz="2000" b="0" i="0" u="none" strike="noStrike" dirty="0">
                        <a:solidFill>
                          <a:schemeClr val="accent1">
                            <a:lumMod val="50000"/>
                          </a:schemeClr>
                        </a:solidFill>
                        <a:effectLst/>
                        <a:latin typeface="方正黑体_GBK" panose="03000509000000000000" pitchFamily="65" charset="-122"/>
                        <a:ea typeface="方正黑体_GBK" panose="03000509000000000000" pitchFamily="65" charset="-122"/>
                      </a:endParaRPr>
                    </a:p>
                  </a:txBody>
                  <a:tcPr marL="6350" marR="6350" marT="6350" marB="0" anchor="ctr">
                    <a:solidFill>
                      <a:schemeClr val="accent1">
                        <a:lumMod val="20000"/>
                        <a:lumOff val="80000"/>
                      </a:schemeClr>
                    </a:solidFill>
                  </a:tcPr>
                </a:tc>
              </a:tr>
              <a:tr h="554801">
                <a:tc>
                  <a:txBody>
                    <a:bodyPr/>
                    <a:lstStyle/>
                    <a:p>
                      <a:pPr algn="ctr" rtl="0" fontAlgn="b"/>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2014</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c>
                  <a:txBody>
                    <a:bodyPr/>
                    <a:lstStyle/>
                    <a:p>
                      <a:pPr algn="r" rtl="0" fontAlgn="ctr"/>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a:t>
                      </a:r>
                      <a:r>
                        <a:rPr lang="zh-CN" altLang="en-US"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　</a:t>
                      </a:r>
                      <a:endParaRPr lang="zh-CN" altLang="en-US"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c>
                  <a:txBody>
                    <a:bodyPr/>
                    <a:lstStyle/>
                    <a:p>
                      <a:pPr algn="r" rtl="0" fontAlgn="b"/>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2.3</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r>
              <a:tr h="514158">
                <a:tc>
                  <a:txBody>
                    <a:bodyPr/>
                    <a:lstStyle/>
                    <a:p>
                      <a:pPr algn="ctr" rtl="0" fontAlgn="b"/>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2015</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c>
                  <a:txBody>
                    <a:bodyPr/>
                    <a:lstStyle/>
                    <a:p>
                      <a:pPr algn="r" rtl="0" fontAlgn="ctr"/>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818.0</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c>
                  <a:txBody>
                    <a:bodyPr/>
                    <a:lstStyle/>
                    <a:p>
                      <a:pPr algn="r" rtl="0" fontAlgn="b"/>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-7.0</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r>
              <a:tr h="609644">
                <a:tc>
                  <a:txBody>
                    <a:bodyPr/>
                    <a:lstStyle/>
                    <a:p>
                      <a:pPr algn="ctr" rtl="0" fontAlgn="b"/>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2016</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c>
                  <a:txBody>
                    <a:bodyPr/>
                    <a:lstStyle/>
                    <a:p>
                      <a:pPr algn="r" rtl="0" fontAlgn="ctr"/>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38.7</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c>
                  <a:txBody>
                    <a:bodyPr/>
                    <a:lstStyle/>
                    <a:p>
                      <a:pPr algn="r" rtl="0" fontAlgn="b"/>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-0.9</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r>
              <a:tr h="602299">
                <a:tc>
                  <a:txBody>
                    <a:bodyPr/>
                    <a:lstStyle/>
                    <a:p>
                      <a:pPr algn="ctr" rtl="0" fontAlgn="b"/>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2017</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c>
                  <a:txBody>
                    <a:bodyPr/>
                    <a:lstStyle/>
                    <a:p>
                      <a:pPr algn="r" rtl="0" fontAlgn="ctr"/>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80.6</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c>
                  <a:txBody>
                    <a:bodyPr/>
                    <a:lstStyle/>
                    <a:p>
                      <a:pPr algn="r" rtl="0" fontAlgn="ctr"/>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14.3</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r>
              <a:tr h="607685">
                <a:tc>
                  <a:txBody>
                    <a:bodyPr/>
                    <a:lstStyle/>
                    <a:p>
                      <a:pPr algn="ctr" rtl="0" fontAlgn="b"/>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2018</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c>
                  <a:txBody>
                    <a:bodyPr/>
                    <a:lstStyle/>
                    <a:p>
                      <a:pPr algn="r" rtl="0" fontAlgn="ctr"/>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49.3</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c>
                  <a:txBody>
                    <a:bodyPr/>
                    <a:lstStyle/>
                    <a:p>
                      <a:pPr algn="r" rtl="0" fontAlgn="ctr"/>
                      <a:r>
                        <a:rPr lang="en-US" altLang="zh-CN" sz="200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rPr>
                        <a:t>9.7</a:t>
                      </a:r>
                      <a:endParaRPr lang="en-US" altLang="zh-CN" sz="2000" b="0" i="0" u="none" strike="noStrike" dirty="0">
                        <a:solidFill>
                          <a:schemeClr val="accent1">
                            <a:lumMod val="50000"/>
                          </a:schemeClr>
                        </a:solidFill>
                        <a:effectLst/>
                        <a:latin typeface="Arial" panose="020B0604020202020204" pitchFamily="34" charset="0"/>
                        <a:ea typeface="方正黑体_GBK" panose="03000509000000000000" pitchFamily="65" charset="-122"/>
                        <a:cs typeface="Arial" panose="020B0604020202020204" pitchFamily="34" charset="0"/>
                      </a:endParaRPr>
                    </a:p>
                  </a:txBody>
                  <a:tcPr marL="6350" marR="6350" marT="6350" marB="0" anchor="ctr">
                    <a:solidFill>
                      <a:schemeClr val="accent1">
                        <a:lumMod val="20000"/>
                        <a:lumOff val="80000"/>
                      </a:schemeClr>
                    </a:solidFill>
                  </a:tcPr>
                </a:tc>
              </a:tr>
            </a:tbl>
          </a:graphicData>
        </a:graphic>
      </p:graphicFrame>
      <p:sp>
        <p:nvSpPr>
          <p:cNvPr id="8" name="文本框 7"/>
          <p:cNvSpPr txBox="1"/>
          <p:nvPr/>
        </p:nvSpPr>
        <p:spPr>
          <a:xfrm>
            <a:off x="1769326" y="1747024"/>
            <a:ext cx="6564352" cy="1077218"/>
          </a:xfrm>
          <a:prstGeom prst="rect">
            <a:avLst/>
          </a:prstGeom>
          <a:noFill/>
        </p:spPr>
        <p:txBody>
          <a:bodyPr wrap="square" rtlCol="0">
            <a:spAutoFit/>
          </a:bodyPr>
          <a:lstStyle/>
          <a:p>
            <a:r>
              <a:rPr lang="zh-CN" altLang="en-US" sz="2800" b="1" dirty="0">
                <a:solidFill>
                  <a:schemeClr val="accent1">
                    <a:lumMod val="50000"/>
                  </a:schemeClr>
                </a:solidFill>
              </a:rPr>
              <a:t>跨境电商进出口与全国进出口增速比较</a:t>
            </a:r>
            <a:endParaRPr lang="en-US" altLang="zh-CN" sz="2800" b="1" dirty="0">
              <a:solidFill>
                <a:schemeClr val="accent1">
                  <a:lumMod val="50000"/>
                </a:schemeClr>
              </a:solidFill>
            </a:endParaRPr>
          </a:p>
          <a:p>
            <a:r>
              <a:rPr lang="en-US" altLang="zh-CN" b="1" dirty="0">
                <a:solidFill>
                  <a:schemeClr val="accent1">
                    <a:lumMod val="50000"/>
                  </a:schemeClr>
                </a:solidFill>
              </a:rPr>
              <a:t>Comparison of the Percentage change between CBEC and Total Trade</a:t>
            </a:r>
            <a:endParaRPr lang="zh-CN" altLang="en-US" b="1" dirty="0">
              <a:solidFill>
                <a:schemeClr val="accent1">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97818" y="623410"/>
            <a:ext cx="10126467" cy="830997"/>
          </a:xfrm>
          <a:prstGeom prst="rect">
            <a:avLst/>
          </a:prstGeom>
          <a:noFill/>
        </p:spPr>
        <p:txBody>
          <a:bodyPr wrap="square" rtlCol="0">
            <a:spAutoFit/>
          </a:bodyPr>
          <a:lstStyle/>
          <a:p>
            <a:r>
              <a:rPr lang="zh-CN" altLang="en-US" sz="2400" b="1" dirty="0">
                <a:solidFill>
                  <a:schemeClr val="accent1">
                    <a:lumMod val="50000"/>
                  </a:schemeClr>
                </a:solidFill>
              </a:rPr>
              <a:t>采集海关行政记录之外的信息编制跨境电商全业态统计</a:t>
            </a:r>
            <a:endParaRPr lang="en-US" altLang="zh-CN" sz="2400" b="1" dirty="0">
              <a:solidFill>
                <a:schemeClr val="accent1">
                  <a:lumMod val="50000"/>
                </a:schemeClr>
              </a:solidFill>
            </a:endParaRPr>
          </a:p>
          <a:p>
            <a:r>
              <a:rPr lang="en-US" altLang="zh-CN" sz="2400" b="1" dirty="0">
                <a:solidFill>
                  <a:schemeClr val="accent1">
                    <a:lumMod val="50000"/>
                  </a:schemeClr>
                </a:solidFill>
              </a:rPr>
              <a:t>Going beyond Customs declarations for CBEC in a broad sense</a:t>
            </a:r>
            <a:endParaRPr lang="zh-CN" altLang="en-US" sz="2400" b="1" dirty="0">
              <a:solidFill>
                <a:schemeClr val="accent1">
                  <a:lumMod val="50000"/>
                </a:schemeClr>
              </a:solidFill>
            </a:endParaRPr>
          </a:p>
        </p:txBody>
      </p:sp>
      <p:pic>
        <p:nvPicPr>
          <p:cNvPr id="5"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图示 5"/>
          <p:cNvGraphicFramePr/>
          <p:nvPr/>
        </p:nvGraphicFramePr>
        <p:xfrm>
          <a:off x="1125857" y="2537418"/>
          <a:ext cx="9416585" cy="3117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590384" y="546618"/>
            <a:ext cx="10126467" cy="830997"/>
          </a:xfrm>
          <a:prstGeom prst="rect">
            <a:avLst/>
          </a:prstGeom>
          <a:noFill/>
        </p:spPr>
        <p:txBody>
          <a:bodyPr wrap="square" rtlCol="0">
            <a:spAutoFit/>
          </a:bodyPr>
          <a:lstStyle/>
          <a:p>
            <a:r>
              <a:rPr lang="zh-CN" altLang="en-US" sz="2400" b="1" dirty="0">
                <a:solidFill>
                  <a:schemeClr val="accent1">
                    <a:lumMod val="50000"/>
                  </a:schemeClr>
                </a:solidFill>
              </a:rPr>
              <a:t>采集海关行政记录之外的信息编制跨境电商全业态统计</a:t>
            </a:r>
            <a:endParaRPr lang="en-US" altLang="zh-CN" sz="2400" b="1" dirty="0">
              <a:solidFill>
                <a:schemeClr val="accent1">
                  <a:lumMod val="50000"/>
                </a:schemeClr>
              </a:solidFill>
            </a:endParaRPr>
          </a:p>
          <a:p>
            <a:r>
              <a:rPr lang="en-US" altLang="zh-CN" sz="2400" b="1" dirty="0">
                <a:solidFill>
                  <a:schemeClr val="accent1">
                    <a:lumMod val="50000"/>
                  </a:schemeClr>
                </a:solidFill>
              </a:rPr>
              <a:t>Going beyond Customs Declarations for CBEC</a:t>
            </a:r>
            <a:endParaRPr lang="zh-CN" altLang="en-US" sz="2400" b="1" dirty="0">
              <a:solidFill>
                <a:schemeClr val="accent1">
                  <a:lumMod val="50000"/>
                </a:schemeClr>
              </a:solidFill>
            </a:endParaRPr>
          </a:p>
        </p:txBody>
      </p:sp>
      <p:pic>
        <p:nvPicPr>
          <p:cNvPr id="5"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483219" y="2007219"/>
            <a:ext cx="11329640" cy="4247317"/>
          </a:xfrm>
          <a:prstGeom prst="rect">
            <a:avLst/>
          </a:prstGeom>
          <a:noFill/>
        </p:spPr>
        <p:txBody>
          <a:bodyPr wrap="square" rtlCol="0">
            <a:spAutoFit/>
          </a:bodyPr>
          <a:lstStyle/>
          <a:p>
            <a:r>
              <a:rPr lang="zh-CN" altLang="en-US" b="1" dirty="0">
                <a:solidFill>
                  <a:srgbClr val="002060"/>
                </a:solidFill>
              </a:rPr>
              <a:t>调研访谈主要结果</a:t>
            </a:r>
            <a:r>
              <a:rPr lang="en-US" altLang="zh-CN" b="1" dirty="0">
                <a:solidFill>
                  <a:srgbClr val="002060"/>
                </a:solidFill>
              </a:rPr>
              <a:t>Main findings of Interviews</a:t>
            </a:r>
            <a:r>
              <a:rPr lang="zh-CN" altLang="en-US" b="1" dirty="0">
                <a:solidFill>
                  <a:srgbClr val="002060"/>
                </a:solidFill>
              </a:rPr>
              <a:t>：</a:t>
            </a:r>
            <a:endParaRPr lang="en-US" altLang="zh-CN" b="1" dirty="0">
              <a:solidFill>
                <a:srgbClr val="002060"/>
              </a:solidFill>
            </a:endParaRPr>
          </a:p>
          <a:p>
            <a:endParaRPr lang="en-US" altLang="zh-CN" b="1" dirty="0">
              <a:solidFill>
                <a:srgbClr val="002060"/>
              </a:solidFill>
            </a:endParaRPr>
          </a:p>
          <a:p>
            <a:pPr marL="285750" indent="-285750">
              <a:buFont typeface="Arial" panose="020B0604020202020204" pitchFamily="34" charset="0"/>
              <a:buChar char="•"/>
            </a:pPr>
            <a:r>
              <a:rPr lang="zh-CN" altLang="en-US" b="1" dirty="0">
                <a:solidFill>
                  <a:srgbClr val="002060"/>
                </a:solidFill>
              </a:rPr>
              <a:t>海关跨境电商统计口径受到业界认可</a:t>
            </a:r>
            <a:endParaRPr lang="en-US" altLang="zh-CN" b="1" dirty="0">
              <a:solidFill>
                <a:srgbClr val="002060"/>
              </a:solidFill>
            </a:endParaRPr>
          </a:p>
          <a:p>
            <a:r>
              <a:rPr lang="en-US" altLang="zh-CN" b="1" dirty="0">
                <a:solidFill>
                  <a:srgbClr val="002060"/>
                </a:solidFill>
              </a:rPr>
              <a:t>     Scope of CBEC is widely accepted.</a:t>
            </a:r>
            <a:endParaRPr lang="en-US" altLang="zh-CN" b="1" dirty="0">
              <a:solidFill>
                <a:srgbClr val="002060"/>
              </a:solidFill>
            </a:endParaRPr>
          </a:p>
          <a:p>
            <a:endParaRPr lang="en-US" altLang="zh-CN" b="1" dirty="0">
              <a:solidFill>
                <a:srgbClr val="002060"/>
              </a:solidFill>
            </a:endParaRPr>
          </a:p>
          <a:p>
            <a:pPr marL="285750" indent="-285750">
              <a:buFont typeface="Arial" panose="020B0604020202020204" pitchFamily="34" charset="0"/>
              <a:buChar char="•"/>
            </a:pPr>
            <a:r>
              <a:rPr lang="zh-CN" altLang="en-US" b="1" dirty="0">
                <a:solidFill>
                  <a:srgbClr val="002060"/>
                </a:solidFill>
              </a:rPr>
              <a:t>卖家与买家等选择最合适自身需要的通关方式，往往不一定采用跨境电商海关监管方式</a:t>
            </a:r>
            <a:endParaRPr lang="en-US" altLang="zh-CN" b="1" dirty="0">
              <a:solidFill>
                <a:srgbClr val="002060"/>
              </a:solidFill>
            </a:endParaRPr>
          </a:p>
          <a:p>
            <a:r>
              <a:rPr lang="en-US" altLang="zh-CN" b="1" dirty="0">
                <a:solidFill>
                  <a:srgbClr val="002060"/>
                </a:solidFill>
              </a:rPr>
              <a:t>     CBEC Customs procedures like 9610 is only one choice for vendors or buyers.</a:t>
            </a:r>
            <a:endParaRPr lang="en-US" altLang="zh-CN" b="1" dirty="0">
              <a:solidFill>
                <a:srgbClr val="002060"/>
              </a:solidFill>
            </a:endParaRPr>
          </a:p>
          <a:p>
            <a:endParaRPr lang="en-US" altLang="zh-CN" b="1" dirty="0">
              <a:solidFill>
                <a:srgbClr val="002060"/>
              </a:solidFill>
            </a:endParaRPr>
          </a:p>
          <a:p>
            <a:pPr marL="285750" indent="-285750">
              <a:buFont typeface="Arial" panose="020B0604020202020204" pitchFamily="34" charset="0"/>
              <a:buChar char="•"/>
            </a:pPr>
            <a:r>
              <a:rPr lang="zh-CN" altLang="en-US" b="1" dirty="0">
                <a:solidFill>
                  <a:srgbClr val="002060"/>
                </a:solidFill>
              </a:rPr>
              <a:t>支付企业不能提供具体跨境电商结算规模，但可以提供佣金等有效信息</a:t>
            </a:r>
            <a:endParaRPr lang="en-US" altLang="zh-CN" b="1" dirty="0">
              <a:solidFill>
                <a:srgbClr val="002060"/>
              </a:solidFill>
            </a:endParaRPr>
          </a:p>
          <a:p>
            <a:r>
              <a:rPr lang="en-US" altLang="zh-CN" b="1" dirty="0">
                <a:solidFill>
                  <a:srgbClr val="002060"/>
                </a:solidFill>
              </a:rPr>
              <a:t>     Payment companies are not able to provide volume of CBEC,</a:t>
            </a:r>
            <a:r>
              <a:rPr lang="zh-CN" altLang="en-US" b="1" dirty="0">
                <a:solidFill>
                  <a:srgbClr val="002060"/>
                </a:solidFill>
              </a:rPr>
              <a:t> </a:t>
            </a:r>
            <a:r>
              <a:rPr lang="en-US" altLang="zh-CN" b="1" dirty="0">
                <a:solidFill>
                  <a:srgbClr val="002060"/>
                </a:solidFill>
              </a:rPr>
              <a:t>while</a:t>
            </a:r>
            <a:r>
              <a:rPr lang="zh-CN" altLang="en-US" b="1" dirty="0">
                <a:solidFill>
                  <a:srgbClr val="002060"/>
                </a:solidFill>
              </a:rPr>
              <a:t> </a:t>
            </a:r>
            <a:r>
              <a:rPr lang="en-US" altLang="zh-CN" b="1" dirty="0">
                <a:solidFill>
                  <a:srgbClr val="002060"/>
                </a:solidFill>
              </a:rPr>
              <a:t>their commission info is helpful.</a:t>
            </a:r>
            <a:endParaRPr lang="en-US" altLang="zh-CN" b="1" dirty="0">
              <a:solidFill>
                <a:srgbClr val="002060"/>
              </a:solidFill>
            </a:endParaRPr>
          </a:p>
          <a:p>
            <a:endParaRPr lang="en-US" altLang="zh-CN" b="1" dirty="0">
              <a:solidFill>
                <a:srgbClr val="002060"/>
              </a:solidFill>
            </a:endParaRPr>
          </a:p>
          <a:p>
            <a:pPr marL="285750" indent="-285750">
              <a:buFont typeface="Arial" panose="020B0604020202020204" pitchFamily="34" charset="0"/>
              <a:buChar char="•"/>
            </a:pPr>
            <a:r>
              <a:rPr lang="zh-CN" altLang="en-US" b="1" dirty="0">
                <a:solidFill>
                  <a:srgbClr val="002060"/>
                </a:solidFill>
              </a:rPr>
              <a:t>按照个人物品监管的进出境邮快件包裹中也存在电商货物，未列入海关统计</a:t>
            </a:r>
            <a:endParaRPr lang="en-US" altLang="zh-CN" b="1" dirty="0">
              <a:solidFill>
                <a:srgbClr val="002060"/>
              </a:solidFill>
            </a:endParaRPr>
          </a:p>
          <a:p>
            <a:r>
              <a:rPr lang="en-US" altLang="zh-CN" b="1" dirty="0">
                <a:solidFill>
                  <a:srgbClr val="002060"/>
                </a:solidFill>
              </a:rPr>
              <a:t>     </a:t>
            </a:r>
            <a:r>
              <a:rPr lang="en-US" altLang="zh-CN" sz="1600" b="1" dirty="0">
                <a:solidFill>
                  <a:srgbClr val="002060"/>
                </a:solidFill>
              </a:rPr>
              <a:t>CBEC goods as Express deliveries and postal parcels destined for individual buyers are missed in trade statistics</a:t>
            </a:r>
            <a:r>
              <a:rPr lang="en-US" altLang="zh-CN" b="1" dirty="0">
                <a:solidFill>
                  <a:srgbClr val="002060"/>
                </a:solidFill>
              </a:rPr>
              <a:t>.</a:t>
            </a:r>
            <a:endParaRPr lang="en-US" altLang="zh-CN" b="1" dirty="0">
              <a:solidFill>
                <a:srgbClr val="002060"/>
              </a:solidFill>
            </a:endParaRPr>
          </a:p>
          <a:p>
            <a:endParaRPr lang="en-US" altLang="zh-CN" b="1" dirty="0">
              <a:solidFill>
                <a:srgbClr val="002060"/>
              </a:solidFill>
            </a:endParaRPr>
          </a:p>
          <a:p>
            <a:r>
              <a:rPr lang="en-US" altLang="zh-CN" b="1" dirty="0">
                <a:solidFill>
                  <a:srgbClr val="002060"/>
                </a:solidFill>
              </a:rPr>
              <a:t>    </a:t>
            </a:r>
            <a:endParaRPr lang="zh-CN" altLang="en-US" b="1" dirty="0">
              <a:solidFill>
                <a:srgbClr val="002060"/>
              </a:solidFill>
            </a:endParaRPr>
          </a:p>
        </p:txBody>
      </p:sp>
      <p:pic>
        <p:nvPicPr>
          <p:cNvPr id="7" name="图片 6"/>
          <p:cNvPicPr>
            <a:picLocks noChangeAspect="1"/>
          </p:cNvPicPr>
          <p:nvPr/>
        </p:nvPicPr>
        <p:blipFill>
          <a:blip r:embed="rId2"/>
          <a:stretch>
            <a:fillRect/>
          </a:stretch>
        </p:blipFill>
        <p:spPr>
          <a:xfrm>
            <a:off x="5813502" y="2278106"/>
            <a:ext cx="4902509" cy="11508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1255199" y="1766942"/>
          <a:ext cx="9416585" cy="3167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箭头: 上 6"/>
          <p:cNvSpPr/>
          <p:nvPr/>
        </p:nvSpPr>
        <p:spPr>
          <a:xfrm>
            <a:off x="1345580" y="5062654"/>
            <a:ext cx="1583474" cy="15388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原始资料</a:t>
            </a:r>
            <a:r>
              <a:rPr lang="en-US" altLang="zh-CN" sz="1400" dirty="0"/>
              <a:t>Sources</a:t>
            </a:r>
            <a:endParaRPr lang="zh-CN" altLang="en-US" dirty="0"/>
          </a:p>
        </p:txBody>
      </p:sp>
      <p:sp>
        <p:nvSpPr>
          <p:cNvPr id="8" name="箭头: 上 7"/>
          <p:cNvSpPr/>
          <p:nvPr/>
        </p:nvSpPr>
        <p:spPr>
          <a:xfrm>
            <a:off x="9088310" y="5066371"/>
            <a:ext cx="1583474" cy="15388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原始资料</a:t>
            </a:r>
            <a:r>
              <a:rPr lang="en-US" altLang="zh-CN" sz="1400" dirty="0"/>
              <a:t>Sources</a:t>
            </a:r>
            <a:endParaRPr lang="zh-CN" altLang="en-US" dirty="0"/>
          </a:p>
        </p:txBody>
      </p:sp>
      <p:sp>
        <p:nvSpPr>
          <p:cNvPr id="9" name="箭头: 上 8"/>
          <p:cNvSpPr/>
          <p:nvPr/>
        </p:nvSpPr>
        <p:spPr>
          <a:xfrm>
            <a:off x="3259873" y="5062654"/>
            <a:ext cx="1583474" cy="15388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验证资料</a:t>
            </a:r>
            <a:endParaRPr lang="en-US" altLang="zh-CN" sz="1400" dirty="0"/>
          </a:p>
          <a:p>
            <a:pPr algn="ctr"/>
            <a:r>
              <a:rPr lang="en-US" altLang="zh-CN" sz="1200" dirty="0"/>
              <a:t>Info for </a:t>
            </a:r>
            <a:r>
              <a:rPr lang="en-US" altLang="zh-CN" sz="1000" dirty="0"/>
              <a:t>verification</a:t>
            </a:r>
            <a:endParaRPr lang="zh-CN" altLang="en-US" sz="1600" dirty="0"/>
          </a:p>
        </p:txBody>
      </p:sp>
      <p:sp>
        <p:nvSpPr>
          <p:cNvPr id="10" name="箭头: 上 9"/>
          <p:cNvSpPr/>
          <p:nvPr/>
        </p:nvSpPr>
        <p:spPr>
          <a:xfrm>
            <a:off x="5304263" y="5093228"/>
            <a:ext cx="1583474" cy="15388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验证资料</a:t>
            </a:r>
            <a:endParaRPr lang="en-US" altLang="zh-CN" sz="1400" dirty="0"/>
          </a:p>
          <a:p>
            <a:pPr algn="ctr"/>
            <a:r>
              <a:rPr lang="en-US" altLang="zh-CN" sz="1200" dirty="0"/>
              <a:t>Info for </a:t>
            </a:r>
            <a:r>
              <a:rPr lang="en-US" altLang="zh-CN" sz="1000" dirty="0"/>
              <a:t>verification</a:t>
            </a:r>
            <a:endParaRPr lang="zh-CN" altLang="en-US" sz="1600" dirty="0"/>
          </a:p>
        </p:txBody>
      </p:sp>
      <p:sp>
        <p:nvSpPr>
          <p:cNvPr id="11" name="箭头: 上 10"/>
          <p:cNvSpPr/>
          <p:nvPr/>
        </p:nvSpPr>
        <p:spPr>
          <a:xfrm>
            <a:off x="7196286" y="5062654"/>
            <a:ext cx="1583474" cy="15388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辅助资料</a:t>
            </a:r>
            <a:endParaRPr lang="en-US" altLang="zh-CN" sz="1400" dirty="0"/>
          </a:p>
          <a:p>
            <a:pPr algn="ctr"/>
            <a:r>
              <a:rPr lang="en-US" altLang="zh-CN" sz="1200" dirty="0"/>
              <a:t>Info for </a:t>
            </a:r>
            <a:r>
              <a:rPr lang="en-US" altLang="zh-CN" sz="900" dirty="0"/>
              <a:t>compilation</a:t>
            </a:r>
            <a:endParaRPr lang="zh-CN" altLang="en-US" sz="1600" dirty="0"/>
          </a:p>
        </p:txBody>
      </p:sp>
      <p:sp>
        <p:nvSpPr>
          <p:cNvPr id="12" name="文本框 11"/>
          <p:cNvSpPr txBox="1"/>
          <p:nvPr/>
        </p:nvSpPr>
        <p:spPr>
          <a:xfrm>
            <a:off x="2590384" y="546618"/>
            <a:ext cx="10126467" cy="830997"/>
          </a:xfrm>
          <a:prstGeom prst="rect">
            <a:avLst/>
          </a:prstGeom>
          <a:noFill/>
        </p:spPr>
        <p:txBody>
          <a:bodyPr wrap="square" rtlCol="0">
            <a:spAutoFit/>
          </a:bodyPr>
          <a:lstStyle/>
          <a:p>
            <a:r>
              <a:rPr lang="zh-CN" altLang="en-US" sz="2400" b="1" dirty="0">
                <a:solidFill>
                  <a:schemeClr val="accent1">
                    <a:lumMod val="50000"/>
                  </a:schemeClr>
                </a:solidFill>
              </a:rPr>
              <a:t>采集海关行政记录之外的信息编制跨境电商全业态统计</a:t>
            </a:r>
            <a:endParaRPr lang="en-US" altLang="zh-CN" sz="2400" b="1" dirty="0">
              <a:solidFill>
                <a:schemeClr val="accent1">
                  <a:lumMod val="50000"/>
                </a:schemeClr>
              </a:solidFill>
            </a:endParaRPr>
          </a:p>
          <a:p>
            <a:r>
              <a:rPr lang="en-US" altLang="zh-CN" sz="2400" b="1" dirty="0">
                <a:solidFill>
                  <a:schemeClr val="accent1">
                    <a:lumMod val="50000"/>
                  </a:schemeClr>
                </a:solidFill>
              </a:rPr>
              <a:t>Going beyond Customs Declarations for CBEC</a:t>
            </a:r>
            <a:endParaRPr lang="zh-CN" altLang="en-US" sz="2400" b="1" dirty="0">
              <a:solidFill>
                <a:schemeClr val="accent1">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图示 1"/>
          <p:cNvGraphicFramePr/>
          <p:nvPr/>
        </p:nvGraphicFramePr>
        <p:xfrm>
          <a:off x="226061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p:cNvSpPr txBox="1"/>
          <p:nvPr/>
        </p:nvSpPr>
        <p:spPr>
          <a:xfrm>
            <a:off x="2590384" y="546618"/>
            <a:ext cx="10126467" cy="830997"/>
          </a:xfrm>
          <a:prstGeom prst="rect">
            <a:avLst/>
          </a:prstGeom>
          <a:noFill/>
        </p:spPr>
        <p:txBody>
          <a:bodyPr wrap="square" rtlCol="0">
            <a:spAutoFit/>
          </a:bodyPr>
          <a:lstStyle/>
          <a:p>
            <a:r>
              <a:rPr lang="zh-CN" altLang="en-US" sz="2400" b="1" dirty="0">
                <a:solidFill>
                  <a:schemeClr val="accent1">
                    <a:lumMod val="50000"/>
                  </a:schemeClr>
                </a:solidFill>
              </a:rPr>
              <a:t>采集海关行政记录之外的信息编制跨境电商全业态统计</a:t>
            </a:r>
            <a:endParaRPr lang="en-US" altLang="zh-CN" sz="2400" b="1" dirty="0">
              <a:solidFill>
                <a:schemeClr val="accent1">
                  <a:lumMod val="50000"/>
                </a:schemeClr>
              </a:solidFill>
            </a:endParaRPr>
          </a:p>
          <a:p>
            <a:r>
              <a:rPr lang="en-US" altLang="zh-CN" sz="2400" b="1" dirty="0">
                <a:solidFill>
                  <a:schemeClr val="accent1">
                    <a:lumMod val="50000"/>
                  </a:schemeClr>
                </a:solidFill>
              </a:rPr>
              <a:t>Going beyond Customs Declarations for CBEC</a:t>
            </a:r>
            <a:endParaRPr lang="zh-CN" altLang="en-US" sz="2400" b="1" dirty="0">
              <a:solidFill>
                <a:schemeClr val="accent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图示 11"/>
          <p:cNvGraphicFramePr/>
          <p:nvPr/>
        </p:nvGraphicFramePr>
        <p:xfrm>
          <a:off x="2103863" y="1694985"/>
          <a:ext cx="9430631" cy="4505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516258" y="1783780"/>
            <a:ext cx="7068428" cy="4198376"/>
          </a:xfrm>
          <a:prstGeom prst="rect">
            <a:avLst/>
          </a:prstGeom>
          <a:ln>
            <a:solidFill>
              <a:srgbClr val="4472C4"/>
            </a:solidFill>
          </a:ln>
        </p:spPr>
      </p:pic>
      <p:pic>
        <p:nvPicPr>
          <p:cNvPr id="4" name="图片" descr="111"/>
          <p:cNvPicPr>
            <a:picLocks noChangeAspect="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516258" y="6311382"/>
            <a:ext cx="9580756" cy="369332"/>
          </a:xfrm>
          <a:prstGeom prst="rect">
            <a:avLst/>
          </a:prstGeom>
          <a:noFill/>
        </p:spPr>
        <p:txBody>
          <a:bodyPr wrap="square">
            <a:spAutoFit/>
          </a:bodyPr>
          <a:lstStyle/>
          <a:p>
            <a:r>
              <a:rPr lang="en-US" altLang="zh-CN" dirty="0"/>
              <a:t>http://www.customs.gov.cn//customs/302249/zfxxgk/zfxxgkml34/3756878/index.html</a:t>
            </a:r>
            <a:endParaRPr lang="zh-CN" altLang="en-US" dirty="0"/>
          </a:p>
        </p:txBody>
      </p:sp>
      <p:pic>
        <p:nvPicPr>
          <p:cNvPr id="19" name="图片 18"/>
          <p:cNvPicPr>
            <a:picLocks noChangeAspect="1"/>
          </p:cNvPicPr>
          <p:nvPr/>
        </p:nvPicPr>
        <p:blipFill>
          <a:blip r:embed="rId3"/>
          <a:stretch>
            <a:fillRect/>
          </a:stretch>
        </p:blipFill>
        <p:spPr>
          <a:xfrm>
            <a:off x="5710587" y="2314628"/>
            <a:ext cx="6350071" cy="3772829"/>
          </a:xfrm>
          <a:prstGeom prst="rect">
            <a:avLst/>
          </a:prstGeom>
          <a:ln>
            <a:solidFill>
              <a:srgbClr val="4472C4"/>
            </a:solidFill>
          </a:ln>
        </p:spPr>
      </p:pic>
      <p:sp>
        <p:nvSpPr>
          <p:cNvPr id="17" name="矩形 16"/>
          <p:cNvSpPr/>
          <p:nvPr/>
        </p:nvSpPr>
        <p:spPr>
          <a:xfrm>
            <a:off x="812181" y="3612995"/>
            <a:ext cx="2927195" cy="20666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848817" y="3968113"/>
            <a:ext cx="2269272" cy="17115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590384" y="546618"/>
            <a:ext cx="10126467" cy="830997"/>
          </a:xfrm>
          <a:prstGeom prst="rect">
            <a:avLst/>
          </a:prstGeom>
          <a:noFill/>
        </p:spPr>
        <p:txBody>
          <a:bodyPr wrap="square" rtlCol="0">
            <a:spAutoFit/>
          </a:bodyPr>
          <a:lstStyle/>
          <a:p>
            <a:r>
              <a:rPr lang="zh-CN" altLang="en-US" sz="2400" b="1" dirty="0">
                <a:solidFill>
                  <a:schemeClr val="accent1">
                    <a:lumMod val="50000"/>
                  </a:schemeClr>
                </a:solidFill>
              </a:rPr>
              <a:t>采集海关行政记录之外的信息编制跨境电商全业态统计</a:t>
            </a:r>
            <a:endParaRPr lang="en-US" altLang="zh-CN" sz="2400" b="1" dirty="0">
              <a:solidFill>
                <a:schemeClr val="accent1">
                  <a:lumMod val="50000"/>
                </a:schemeClr>
              </a:solidFill>
            </a:endParaRPr>
          </a:p>
          <a:p>
            <a:r>
              <a:rPr lang="en-US" altLang="zh-CN" sz="2400" b="1" dirty="0">
                <a:solidFill>
                  <a:schemeClr val="accent1">
                    <a:lumMod val="50000"/>
                  </a:schemeClr>
                </a:solidFill>
              </a:rPr>
              <a:t>Going beyond Customs Declarations for CBEC</a:t>
            </a:r>
            <a:endParaRPr lang="zh-CN" altLang="en-US" sz="2400" b="1" dirty="0">
              <a:solidFill>
                <a:schemeClr val="accent1">
                  <a:lumMod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876800" y="384794"/>
          <a:ext cx="6445404" cy="6093283"/>
        </p:xfrm>
        <a:graphic>
          <a:graphicData uri="http://schemas.openxmlformats.org/drawingml/2006/table">
            <a:tbl>
              <a:tblPr>
                <a:tableStyleId>{5C22544A-7EE6-4342-B048-85BDC9FD1C3A}</a:tableStyleId>
              </a:tblPr>
              <a:tblGrid>
                <a:gridCol w="1379204"/>
                <a:gridCol w="635803"/>
                <a:gridCol w="733618"/>
                <a:gridCol w="2731176"/>
                <a:gridCol w="965603"/>
              </a:tblGrid>
              <a:tr h="156715">
                <a:tc gridSpan="5">
                  <a:txBody>
                    <a:bodyPr/>
                    <a:lstStyle/>
                    <a:p>
                      <a:pPr algn="l" fontAlgn="ctr"/>
                      <a:r>
                        <a:rPr lang="en-US" altLang="zh-CN" sz="800" b="1" u="none" strike="noStrike" dirty="0">
                          <a:effectLst/>
                        </a:rPr>
                        <a:t>2-1 </a:t>
                      </a:r>
                      <a:r>
                        <a:rPr lang="zh-CN" altLang="en-US" sz="800" b="1" u="none" strike="noStrike" dirty="0">
                          <a:effectLst/>
                        </a:rPr>
                        <a:t>出口表</a:t>
                      </a:r>
                      <a:r>
                        <a:rPr lang="en-US" altLang="zh-CN" sz="800" b="1" u="none" strike="noStrike" dirty="0">
                          <a:effectLst/>
                        </a:rPr>
                        <a:t>For export</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hMerge="1">
                  <a:tcPr/>
                </a:tc>
                <a:tc hMerge="1">
                  <a:tcPr/>
                </a:tc>
                <a:tc hMerge="1">
                  <a:tcPr/>
                </a:tc>
              </a:tr>
              <a:tr h="171408">
                <a:tc>
                  <a:txBody>
                    <a:bodyPr/>
                    <a:lstStyle/>
                    <a:p>
                      <a:pPr algn="l" fontAlgn="ctr"/>
                      <a:r>
                        <a:rPr lang="zh-CN" altLang="en-US" sz="800" b="1" u="none" strike="noStrike" dirty="0">
                          <a:effectLst/>
                        </a:rPr>
                        <a:t>业务类型</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gridSpan="4">
                  <a:txBody>
                    <a:bodyPr/>
                    <a:lstStyle/>
                    <a:p>
                      <a:pPr algn="ctr" fontAlgn="ctr"/>
                      <a:r>
                        <a:rPr lang="en-US" altLang="zh-CN" sz="800" b="1" u="none" strike="noStrike" dirty="0">
                          <a:effectLst/>
                        </a:rPr>
                        <a:t>Type of business(platform/vendor/logistics and other)</a:t>
                      </a:r>
                      <a:r>
                        <a:rPr lang="zh-CN" altLang="en-US" sz="800" b="1" u="none" strike="noStrike" dirty="0">
                          <a:effectLst/>
                        </a:rPr>
                        <a:t>　</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hMerge="1">
                  <a:tcPr/>
                </a:tc>
                <a:tc hMerge="1">
                  <a:tcPr/>
                </a:tc>
              </a:tr>
              <a:tr h="171408">
                <a:tc>
                  <a:txBody>
                    <a:bodyPr/>
                    <a:lstStyle/>
                    <a:p>
                      <a:pPr algn="l" fontAlgn="ctr"/>
                      <a:r>
                        <a:rPr lang="zh-CN" altLang="en-US" sz="800" b="1" u="none" strike="noStrike" dirty="0">
                          <a:effectLst/>
                        </a:rPr>
                        <a:t>平台名称</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gridSpan="4">
                  <a:txBody>
                    <a:bodyPr/>
                    <a:lstStyle/>
                    <a:p>
                      <a:pPr algn="ctr" fontAlgn="ctr"/>
                      <a:r>
                        <a:rPr lang="en-US" altLang="zh-CN" sz="800" b="1" u="none" strike="noStrike" dirty="0">
                          <a:effectLst/>
                        </a:rPr>
                        <a:t>(name of platform where placed orders)</a:t>
                      </a:r>
                      <a:r>
                        <a:rPr lang="zh-CN" altLang="en-US" sz="800" b="1" u="none" strike="noStrike" dirty="0">
                          <a:effectLst/>
                        </a:rPr>
                        <a:t>　</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hMerge="1">
                  <a:tcPr/>
                </a:tc>
                <a:tc hMerge="1">
                  <a:tcPr/>
                </a:tc>
              </a:tr>
              <a:tr h="171408">
                <a:tc>
                  <a:txBody>
                    <a:bodyPr/>
                    <a:lstStyle/>
                    <a:p>
                      <a:pPr algn="l" fontAlgn="ctr"/>
                      <a:r>
                        <a:rPr lang="zh-CN" altLang="en-US" sz="800" b="1" u="none" strike="noStrike">
                          <a:effectLst/>
                        </a:rPr>
                        <a:t>平台网址</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800" b="1" u="none" strike="noStrike" dirty="0">
                          <a:effectLst/>
                        </a:rPr>
                        <a:t>　</a:t>
                      </a:r>
                      <a:r>
                        <a:rPr lang="en-US" altLang="zh-CN" sz="800" b="1" u="none" strike="noStrike" dirty="0">
                          <a:effectLst/>
                        </a:rPr>
                        <a:t>(address of platform where placed orders)</a:t>
                      </a:r>
                      <a:r>
                        <a:rPr lang="zh-CN" altLang="en-US" sz="800" b="1" u="none" strike="noStrike" dirty="0">
                          <a:effectLst/>
                        </a:rPr>
                        <a:t>　</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hMerge="1">
                  <a:tcPr/>
                </a:tc>
                <a:tc hMerge="1">
                  <a:tcPr/>
                </a:tc>
              </a:tr>
              <a:tr h="171408">
                <a:tc gridSpan="4">
                  <a:txBody>
                    <a:bodyPr/>
                    <a:lstStyle/>
                    <a:p>
                      <a:pPr algn="l" fontAlgn="ctr"/>
                      <a:r>
                        <a:rPr lang="en-US" altLang="zh-CN" sz="800" b="1" u="none" strike="noStrike" dirty="0">
                          <a:effectLst/>
                        </a:rPr>
                        <a:t>2 </a:t>
                      </a:r>
                      <a:r>
                        <a:rPr lang="zh-CN" altLang="en-US" sz="800" b="1" u="none" strike="noStrike" dirty="0">
                          <a:effectLst/>
                        </a:rPr>
                        <a:t>出口额（万元人民币）</a:t>
                      </a:r>
                      <a:r>
                        <a:rPr lang="en-US" altLang="zh-CN" sz="800" b="1" u="none" strike="noStrike" dirty="0">
                          <a:effectLst/>
                        </a:rPr>
                        <a:t>Value of total export</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hMerge="1">
                  <a:tcPr/>
                </a:tc>
                <a:tc hMerge="1">
                  <a:tcP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rowSpan="6">
                  <a:txBody>
                    <a:bodyPr/>
                    <a:lstStyle/>
                    <a:p>
                      <a:pPr algn="l" fontAlgn="ctr"/>
                      <a:r>
                        <a:rPr lang="en-US" altLang="zh-CN" sz="800" b="1" u="none" strike="noStrike" dirty="0">
                          <a:effectLst/>
                        </a:rPr>
                        <a:t>2.1 </a:t>
                      </a:r>
                      <a:r>
                        <a:rPr lang="zh-CN" altLang="en-US" sz="800" b="1" u="none" strike="noStrike" dirty="0">
                          <a:effectLst/>
                        </a:rPr>
                        <a:t>按出境渠道</a:t>
                      </a:r>
                      <a:endParaRPr lang="en-US" altLang="zh-CN" sz="800" b="1" u="none" strike="noStrike" dirty="0">
                        <a:effectLst/>
                      </a:endParaRPr>
                    </a:p>
                    <a:p>
                      <a:pPr algn="l" fontAlgn="ctr"/>
                      <a:r>
                        <a:rPr lang="en-US" altLang="zh-CN" sz="800" b="1" i="0" u="none" strike="noStrike" dirty="0">
                          <a:solidFill>
                            <a:srgbClr val="000000"/>
                          </a:solidFill>
                          <a:effectLst/>
                          <a:latin typeface="宋体" panose="02010600030101010101" pitchFamily="2" charset="-122"/>
                          <a:ea typeface="宋体" panose="02010600030101010101" pitchFamily="2" charset="-122"/>
                        </a:rPr>
                        <a:t>By exporting modes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gridSpan="3">
                  <a:txBody>
                    <a:bodyPr/>
                    <a:lstStyle/>
                    <a:p>
                      <a:pPr algn="l" fontAlgn="ctr"/>
                      <a:r>
                        <a:rPr lang="en-US" altLang="zh-CN" sz="800" b="1" u="none" strike="noStrike" dirty="0">
                          <a:effectLst/>
                        </a:rPr>
                        <a:t>2.1.1 </a:t>
                      </a:r>
                      <a:r>
                        <a:rPr lang="zh-CN" altLang="en-US" sz="800" b="1" u="none" strike="noStrike" dirty="0">
                          <a:effectLst/>
                        </a:rPr>
                        <a:t>经海关跨境电商管理平台出口额（万元人民币）</a:t>
                      </a:r>
                      <a:r>
                        <a:rPr lang="en-US" altLang="zh-CN" sz="800" b="1" u="none" strike="noStrike" dirty="0">
                          <a:effectLst/>
                        </a:rPr>
                        <a:t>by CBEC Customs Procedures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hMerge="1">
                  <a:tcP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3">
                  <a:txBody>
                    <a:bodyPr/>
                    <a:lstStyle/>
                    <a:p>
                      <a:pPr algn="l" fontAlgn="ctr"/>
                      <a:r>
                        <a:rPr lang="en-US" altLang="zh-CN" sz="800" b="1" u="none" strike="noStrike" dirty="0">
                          <a:effectLst/>
                        </a:rPr>
                        <a:t>2.1.2 </a:t>
                      </a:r>
                      <a:r>
                        <a:rPr lang="zh-CN" altLang="en-US" sz="800" b="1" u="none" strike="noStrike" dirty="0">
                          <a:effectLst/>
                        </a:rPr>
                        <a:t>未经海关跨境电商管理平台出口额（万元人民币）</a:t>
                      </a:r>
                      <a:r>
                        <a:rPr lang="en-US" altLang="zh-CN" sz="800" b="1" u="none" strike="noStrike" dirty="0">
                          <a:effectLst/>
                        </a:rPr>
                        <a:t>not by CBEC Procedures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hMerge="1">
                  <a:tcP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a:txBody>
                    <a:bodyPr/>
                    <a:lstStyle/>
                    <a:p>
                      <a:pPr algn="l"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gridSpan="2">
                  <a:txBody>
                    <a:bodyPr/>
                    <a:lstStyle/>
                    <a:p>
                      <a:pPr algn="l" fontAlgn="ctr"/>
                      <a:r>
                        <a:rPr lang="en-US" altLang="zh-CN" sz="800" b="1" u="none" strike="noStrike" dirty="0">
                          <a:effectLst/>
                        </a:rPr>
                        <a:t>2.1.2.1 </a:t>
                      </a:r>
                      <a:r>
                        <a:rPr lang="zh-CN" altLang="en-US" sz="800" b="1" u="none" strike="noStrike" dirty="0">
                          <a:effectLst/>
                        </a:rPr>
                        <a:t>自主出口额（万元人民币）</a:t>
                      </a:r>
                      <a:r>
                        <a:rPr lang="en-US" altLang="zh-CN" sz="800" b="1" u="none" strike="noStrike" dirty="0">
                          <a:effectLst/>
                        </a:rPr>
                        <a:t>as exporter</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l" fontAlgn="ctr"/>
                      <a:r>
                        <a:rPr lang="en-US" altLang="zh-CN" sz="800" b="1" u="none" strike="noStrike" dirty="0">
                          <a:effectLst/>
                        </a:rPr>
                        <a:t>2.1.2.1.1 </a:t>
                      </a:r>
                      <a:r>
                        <a:rPr lang="zh-CN" altLang="en-US" sz="800" b="1" u="none" strike="noStrike" dirty="0">
                          <a:effectLst/>
                        </a:rPr>
                        <a:t>经普通货物渠道出口额（万元人民币）</a:t>
                      </a:r>
                      <a:r>
                        <a:rPr lang="en-US" altLang="zh-CN" sz="800" b="1" u="none" strike="noStrike" dirty="0">
                          <a:effectLst/>
                        </a:rPr>
                        <a:t>by HS2018</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245333">
                <a:tc vMerge="1">
                  <a:tcPr/>
                </a:tc>
                <a:tc gridSpan="2">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l" fontAlgn="ctr"/>
                      <a:r>
                        <a:rPr lang="en-US" altLang="zh-CN" sz="800" b="1" u="none" strike="noStrike" dirty="0">
                          <a:effectLst/>
                        </a:rPr>
                        <a:t>2.1.2.1.2 </a:t>
                      </a:r>
                      <a:r>
                        <a:rPr lang="zh-CN" altLang="en-US" sz="800" b="1" u="none" strike="noStrike" dirty="0">
                          <a:effectLst/>
                        </a:rPr>
                        <a:t>经邮快件渠道出口额（万元人民币）</a:t>
                      </a:r>
                      <a:r>
                        <a:rPr lang="en-US" altLang="zh-CN" sz="800" b="1" u="none" strike="noStrike" dirty="0">
                          <a:effectLst/>
                        </a:rPr>
                        <a:t>by Express or Posts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a:txBody>
                    <a:bodyPr/>
                    <a:lstStyle/>
                    <a:p>
                      <a:pPr algn="l"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gridSpan="2">
                  <a:txBody>
                    <a:bodyPr/>
                    <a:lstStyle/>
                    <a:p>
                      <a:pPr algn="l" fontAlgn="ctr"/>
                      <a:r>
                        <a:rPr lang="en-US" altLang="zh-CN" sz="800" b="1" u="none" strike="noStrike" dirty="0">
                          <a:effectLst/>
                        </a:rPr>
                        <a:t>2.1.2.2 </a:t>
                      </a:r>
                      <a:r>
                        <a:rPr lang="zh-CN" altLang="en-US" sz="800" b="1" u="none" strike="noStrike" dirty="0">
                          <a:effectLst/>
                        </a:rPr>
                        <a:t>非自主出口额（万元人民币）</a:t>
                      </a:r>
                      <a:r>
                        <a:rPr lang="en-US" altLang="zh-CN" sz="800" b="1" u="none" strike="noStrike" dirty="0">
                          <a:effectLst/>
                        </a:rPr>
                        <a:t>not as exporter</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rowSpan="2">
                  <a:txBody>
                    <a:bodyPr/>
                    <a:lstStyle/>
                    <a:p>
                      <a:pPr algn="l" fontAlgn="ctr"/>
                      <a:r>
                        <a:rPr lang="en-US" altLang="zh-CN" sz="800" b="1" u="none" strike="noStrike" dirty="0">
                          <a:effectLst/>
                        </a:rPr>
                        <a:t>2.2 </a:t>
                      </a:r>
                      <a:r>
                        <a:rPr lang="zh-CN" altLang="en-US" sz="800" b="1" u="none" strike="noStrike" dirty="0">
                          <a:effectLst/>
                        </a:rPr>
                        <a:t>按境外销售类型</a:t>
                      </a:r>
                      <a:endParaRPr lang="en-US" altLang="zh-CN" sz="800" b="1" u="none" strike="noStrike" dirty="0">
                        <a:effectLst/>
                      </a:endParaRPr>
                    </a:p>
                    <a:p>
                      <a:pPr algn="l" fontAlgn="ctr"/>
                      <a:r>
                        <a:rPr lang="en-US" altLang="zh-CN" sz="800" b="1" i="0" u="none" strike="noStrike" dirty="0">
                          <a:solidFill>
                            <a:srgbClr val="000000"/>
                          </a:solidFill>
                          <a:effectLst/>
                          <a:latin typeface="宋体" panose="02010600030101010101" pitchFamily="2" charset="-122"/>
                          <a:ea typeface="宋体" panose="02010600030101010101" pitchFamily="2" charset="-122"/>
                        </a:rPr>
                        <a:t>By modes of sales abroad</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gridSpan="3">
                  <a:txBody>
                    <a:bodyPr/>
                    <a:lstStyle/>
                    <a:p>
                      <a:pPr algn="l" fontAlgn="ctr"/>
                      <a:r>
                        <a:rPr lang="en-US" altLang="zh-CN" sz="800" b="1" u="none" strike="noStrike" dirty="0">
                          <a:effectLst/>
                        </a:rPr>
                        <a:t>2.2.1 </a:t>
                      </a:r>
                      <a:r>
                        <a:rPr lang="zh-CN" altLang="en-US" sz="800" b="1" u="none" strike="noStrike" dirty="0">
                          <a:effectLst/>
                        </a:rPr>
                        <a:t>在境外自营平台销售出口额（万元人民币）</a:t>
                      </a:r>
                      <a:r>
                        <a:rPr lang="en-US" altLang="zh-CN" sz="800" b="1" u="none" strike="noStrike" dirty="0">
                          <a:effectLst/>
                        </a:rPr>
                        <a:t>by self-run platforms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hMerge="1">
                  <a:tcPr/>
                </a:tc>
                <a:tc>
                  <a:txBody>
                    <a:bodyPr/>
                    <a:lstStyle/>
                    <a:p>
                      <a:pPr algn="r" fontAlgn="ctr"/>
                      <a:r>
                        <a:rPr lang="en-US" altLang="zh-CN" sz="800" b="1" u="none" strike="noStrike" dirty="0">
                          <a:effectLst/>
                        </a:rPr>
                        <a:t>0</a:t>
                      </a:r>
                      <a:endParaRPr lang="en-US" altLang="zh-CN"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94404">
                <a:tc vMerge="1">
                  <a:tcPr/>
                </a:tc>
                <a:tc gridSpan="3">
                  <a:txBody>
                    <a:bodyPr/>
                    <a:lstStyle/>
                    <a:p>
                      <a:pPr algn="l" fontAlgn="ctr"/>
                      <a:r>
                        <a:rPr lang="en-US" altLang="zh-CN" sz="800" b="1" u="none" strike="noStrike" dirty="0">
                          <a:effectLst/>
                        </a:rPr>
                        <a:t>2.2.2 </a:t>
                      </a:r>
                      <a:r>
                        <a:rPr lang="zh-CN" altLang="en-US" sz="800" b="1" u="none" strike="noStrike" dirty="0">
                          <a:effectLst/>
                        </a:rPr>
                        <a:t>在境外第三方平台销售出口额（万元人民币）</a:t>
                      </a:r>
                      <a:r>
                        <a:rPr lang="en-US" altLang="zh-CN" sz="800" b="1" u="none" strike="noStrike" dirty="0">
                          <a:effectLst/>
                        </a:rPr>
                        <a:t>by other platforms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hMerge="1">
                  <a:tcP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rowSpan="6">
                  <a:txBody>
                    <a:bodyPr/>
                    <a:lstStyle/>
                    <a:p>
                      <a:pPr algn="l" fontAlgn="ctr"/>
                      <a:r>
                        <a:rPr lang="en-US" altLang="zh-CN" sz="800" b="1" u="none" strike="noStrike" dirty="0">
                          <a:effectLst/>
                        </a:rPr>
                        <a:t>2.3 </a:t>
                      </a:r>
                      <a:r>
                        <a:rPr lang="zh-CN" altLang="en-US" sz="800" b="1" u="none" strike="noStrike" dirty="0">
                          <a:effectLst/>
                        </a:rPr>
                        <a:t>按目的国</a:t>
                      </a:r>
                      <a:r>
                        <a:rPr lang="en-US" altLang="zh-CN" sz="800" b="1" u="none" strike="noStrike" dirty="0">
                          <a:effectLst/>
                        </a:rPr>
                        <a:t>/</a:t>
                      </a:r>
                      <a:r>
                        <a:rPr lang="zh-CN" altLang="en-US" sz="800" b="1" u="none" strike="noStrike" dirty="0">
                          <a:effectLst/>
                        </a:rPr>
                        <a:t>地区</a:t>
                      </a:r>
                      <a:endParaRPr lang="en-US" altLang="zh-CN" sz="800" b="1" u="none" strike="noStrike" dirty="0">
                        <a:effectLst/>
                      </a:endParaRPr>
                    </a:p>
                    <a:p>
                      <a:pPr algn="l" fontAlgn="ctr"/>
                      <a:r>
                        <a:rPr lang="en-US" altLang="zh-CN" sz="800" b="1" i="0" u="none" strike="noStrike" dirty="0">
                          <a:solidFill>
                            <a:srgbClr val="000000"/>
                          </a:solidFill>
                          <a:effectLst/>
                          <a:latin typeface="宋体" panose="02010600030101010101" pitchFamily="2" charset="-122"/>
                          <a:ea typeface="宋体" panose="02010600030101010101" pitchFamily="2" charset="-122"/>
                        </a:rPr>
                        <a:t>By destinations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gridSpan="2">
                  <a:txBody>
                    <a:bodyPr/>
                    <a:lstStyle/>
                    <a:p>
                      <a:pPr algn="ctr" fontAlgn="ctr"/>
                      <a:r>
                        <a:rPr lang="zh-CN" altLang="en-US" sz="800" b="1" u="none" strike="noStrike" dirty="0">
                          <a:effectLst/>
                        </a:rPr>
                        <a:t>前</a:t>
                      </a:r>
                      <a:r>
                        <a:rPr lang="en-US" altLang="zh-CN" sz="800" b="1" u="none" strike="noStrike" dirty="0">
                          <a:effectLst/>
                        </a:rPr>
                        <a:t>5</a:t>
                      </a:r>
                      <a:r>
                        <a:rPr lang="zh-CN" altLang="en-US" sz="800" b="1" u="none" strike="noStrike" dirty="0">
                          <a:effectLst/>
                        </a:rPr>
                        <a:t>位</a:t>
                      </a:r>
                      <a:r>
                        <a:rPr lang="en-US" altLang="zh-CN" sz="800" b="1" u="none" strike="noStrike" dirty="0">
                          <a:effectLst/>
                        </a:rPr>
                        <a:t>top 5</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dirty="0">
                          <a:effectLst/>
                        </a:rPr>
                        <a:t>主要目的国</a:t>
                      </a:r>
                      <a:r>
                        <a:rPr lang="en-US" altLang="zh-CN" sz="800" b="1" u="none" strike="noStrike" dirty="0">
                          <a:effectLst/>
                        </a:rPr>
                        <a:t>/</a:t>
                      </a:r>
                      <a:r>
                        <a:rPr lang="zh-CN" altLang="en-US" sz="800" b="1" u="none" strike="noStrike" dirty="0">
                          <a:effectLst/>
                        </a:rPr>
                        <a:t>地区</a:t>
                      </a:r>
                      <a:r>
                        <a:rPr lang="en-US" altLang="zh-CN" sz="800" b="1" u="none" strike="noStrike" dirty="0">
                          <a:effectLst/>
                        </a:rPr>
                        <a:t>destinations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ctr" fontAlgn="ctr"/>
                      <a:r>
                        <a:rPr lang="zh-CN" altLang="en-US" sz="800" b="1" u="none" strike="noStrike">
                          <a:effectLst/>
                        </a:rPr>
                        <a:t>占比</a:t>
                      </a:r>
                      <a:r>
                        <a:rPr lang="en-US" altLang="zh-CN" sz="800" b="1" u="none" strike="noStrike">
                          <a:effectLst/>
                        </a:rPr>
                        <a:t>%</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2.3.1</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2.3.2</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2.3.3</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2.3.4</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2.3.5</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rowSpan="6">
                  <a:txBody>
                    <a:bodyPr/>
                    <a:lstStyle/>
                    <a:p>
                      <a:pPr algn="l" fontAlgn="ctr"/>
                      <a:r>
                        <a:rPr lang="en-US" altLang="zh-CN" sz="800" b="1" u="none" strike="noStrike" dirty="0">
                          <a:effectLst/>
                        </a:rPr>
                        <a:t>2.4 </a:t>
                      </a:r>
                      <a:r>
                        <a:rPr lang="zh-CN" altLang="en-US" sz="800" b="1" u="none" strike="noStrike" dirty="0">
                          <a:effectLst/>
                        </a:rPr>
                        <a:t>按境内货源地</a:t>
                      </a:r>
                      <a:endParaRPr lang="en-US" altLang="zh-CN" sz="800" b="1" u="none" strike="noStrike" dirty="0">
                        <a:effectLst/>
                      </a:endParaRPr>
                    </a:p>
                    <a:p>
                      <a:pPr algn="l" fontAlgn="ctr"/>
                      <a:r>
                        <a:rPr lang="en-US" altLang="zh-CN" sz="800" b="1" i="0" u="none" strike="noStrike" dirty="0">
                          <a:solidFill>
                            <a:srgbClr val="000000"/>
                          </a:solidFill>
                          <a:effectLst/>
                          <a:latin typeface="宋体" panose="02010600030101010101" pitchFamily="2" charset="-122"/>
                          <a:ea typeface="宋体" panose="02010600030101010101" pitchFamily="2" charset="-122"/>
                        </a:rPr>
                        <a:t>By domestic locations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gridSpan="2">
                  <a:txBody>
                    <a:bodyPr/>
                    <a:lstStyle/>
                    <a:p>
                      <a:pPr algn="ctr" fontAlgn="ctr"/>
                      <a:r>
                        <a:rPr lang="zh-CN" altLang="en-US" sz="800" b="1" u="none" strike="noStrike" dirty="0">
                          <a:effectLst/>
                        </a:rPr>
                        <a:t>前</a:t>
                      </a:r>
                      <a:r>
                        <a:rPr lang="en-US" altLang="zh-CN" sz="800" b="1" u="none" strike="noStrike" dirty="0">
                          <a:effectLst/>
                        </a:rPr>
                        <a:t>5</a:t>
                      </a:r>
                      <a:r>
                        <a:rPr lang="zh-CN" altLang="en-US" sz="800" b="1" u="none" strike="noStrike" dirty="0">
                          <a:effectLst/>
                        </a:rPr>
                        <a:t>位</a:t>
                      </a:r>
                      <a:r>
                        <a:rPr lang="en-US" altLang="zh-CN" sz="800" b="1" u="none" strike="noStrike" dirty="0">
                          <a:effectLst/>
                        </a:rPr>
                        <a:t>top 5</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dirty="0">
                          <a:effectLst/>
                        </a:rPr>
                        <a:t>主要境内货源地</a:t>
                      </a:r>
                      <a:r>
                        <a:rPr lang="en-US" altLang="zh-CN" sz="800" b="1" u="none" strike="noStrike" dirty="0">
                          <a:effectLst/>
                        </a:rPr>
                        <a:t>domestic locations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ctr" fontAlgn="ctr"/>
                      <a:r>
                        <a:rPr lang="zh-CN" altLang="en-US" sz="800" b="1" u="none" strike="noStrike">
                          <a:effectLst/>
                        </a:rPr>
                        <a:t>占比</a:t>
                      </a:r>
                      <a:r>
                        <a:rPr lang="en-US" altLang="zh-CN" sz="800" b="1" u="none" strike="noStrike">
                          <a:effectLst/>
                        </a:rPr>
                        <a:t>%</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2.4.1</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2.4.2</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2.4.3</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2.4.4</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2.4.5</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rowSpan="10">
                  <a:txBody>
                    <a:bodyPr/>
                    <a:lstStyle/>
                    <a:p>
                      <a:pPr algn="l" fontAlgn="ctr"/>
                      <a:r>
                        <a:rPr lang="en-US" altLang="zh-CN" sz="800" b="1" u="none" strike="noStrike" dirty="0">
                          <a:effectLst/>
                        </a:rPr>
                        <a:t>2.5 </a:t>
                      </a:r>
                      <a:r>
                        <a:rPr lang="zh-CN" altLang="en-US" sz="800" b="1" u="none" strike="noStrike" dirty="0">
                          <a:effectLst/>
                        </a:rPr>
                        <a:t>按商品品类</a:t>
                      </a:r>
                      <a:endParaRPr lang="en-US" altLang="zh-CN" sz="800" b="1" u="none" strike="noStrike" dirty="0">
                        <a:effectLst/>
                      </a:endParaRPr>
                    </a:p>
                    <a:p>
                      <a:pPr algn="l" fontAlgn="ctr"/>
                      <a:r>
                        <a:rPr lang="en-US" altLang="zh-CN" sz="800" b="1" i="0" u="none" strike="noStrike" dirty="0">
                          <a:solidFill>
                            <a:srgbClr val="000000"/>
                          </a:solidFill>
                          <a:effectLst/>
                          <a:latin typeface="宋体" panose="02010600030101010101" pitchFamily="2" charset="-122"/>
                          <a:ea typeface="宋体" panose="02010600030101010101" pitchFamily="2" charset="-122"/>
                        </a:rPr>
                        <a:t>By type of goods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gridSpan="3">
                  <a:txBody>
                    <a:bodyPr/>
                    <a:lstStyle/>
                    <a:p>
                      <a:pPr algn="l" fontAlgn="ctr"/>
                      <a:r>
                        <a:rPr lang="en-US" altLang="zh-CN" sz="800" b="1" u="none" strike="noStrike" dirty="0">
                          <a:effectLst/>
                        </a:rPr>
                        <a:t>2.5.1 </a:t>
                      </a:r>
                      <a:r>
                        <a:rPr lang="zh-CN" altLang="en-US" sz="800" b="1" u="none" strike="noStrike" dirty="0">
                          <a:effectLst/>
                        </a:rPr>
                        <a:t>消费品出口额（万元人民币）</a:t>
                      </a:r>
                      <a:r>
                        <a:rPr lang="en-US" altLang="zh-CN" sz="800" b="1" u="none" strike="noStrike" dirty="0">
                          <a:effectLst/>
                        </a:rPr>
                        <a:t>consumption goods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hMerge="1">
                  <a:tcP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zh-CN" altLang="en-US" sz="800" b="1" u="none" strike="noStrike" dirty="0">
                          <a:effectLst/>
                        </a:rPr>
                        <a:t>前</a:t>
                      </a:r>
                      <a:r>
                        <a:rPr lang="en-US" altLang="zh-CN" sz="800" b="1" u="none" strike="noStrike" dirty="0">
                          <a:effectLst/>
                        </a:rPr>
                        <a:t>3</a:t>
                      </a:r>
                      <a:r>
                        <a:rPr lang="zh-CN" altLang="en-US" sz="800" b="1" u="none" strike="noStrike" dirty="0">
                          <a:effectLst/>
                        </a:rPr>
                        <a:t>位</a:t>
                      </a:r>
                      <a:r>
                        <a:rPr lang="en-US" altLang="zh-CN" sz="800" b="1" u="none" strike="noStrike" dirty="0">
                          <a:effectLst/>
                        </a:rPr>
                        <a:t>top3</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dirty="0">
                          <a:effectLst/>
                        </a:rPr>
                        <a:t>主要品类类别</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ctr" fontAlgn="ctr"/>
                      <a:r>
                        <a:rPr lang="zh-CN" altLang="en-US" sz="800" b="1" u="none" strike="noStrike">
                          <a:effectLst/>
                        </a:rPr>
                        <a:t>占比</a:t>
                      </a:r>
                      <a:r>
                        <a:rPr lang="en-US" altLang="zh-CN" sz="800" b="1" u="none" strike="noStrike">
                          <a:effectLst/>
                        </a:rPr>
                        <a:t>%</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2.5.1.1</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2.5.1.2</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2.5.1.3</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a:effectLst/>
                        </a:rPr>
                        <a:t>　</a:t>
                      </a:r>
                      <a:endParaRPr lang="zh-CN" altLang="en-US"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3">
                  <a:txBody>
                    <a:bodyPr/>
                    <a:lstStyle/>
                    <a:p>
                      <a:pPr algn="l" fontAlgn="ctr"/>
                      <a:r>
                        <a:rPr lang="en-US" altLang="zh-CN" sz="800" b="1" u="none" strike="noStrike" dirty="0">
                          <a:effectLst/>
                        </a:rPr>
                        <a:t>2.5.2 </a:t>
                      </a:r>
                      <a:r>
                        <a:rPr lang="zh-CN" altLang="en-US" sz="800" b="1" u="none" strike="noStrike" dirty="0">
                          <a:effectLst/>
                        </a:rPr>
                        <a:t>生产资料出口额（万元人民币）</a:t>
                      </a:r>
                      <a:r>
                        <a:rPr lang="en-US" altLang="zh-CN" sz="800" b="1" u="none" strike="noStrike" dirty="0">
                          <a:effectLst/>
                        </a:rPr>
                        <a:t>non-consumption goods</a:t>
                      </a:r>
                      <a:endParaRPr lang="zh-CN" altLang="en-US" sz="800" b="1" u="none" strike="noStrike" dirty="0">
                        <a:effectLst/>
                      </a:endParaRPr>
                    </a:p>
                  </a:txBody>
                  <a:tcPr marL="4429" marR="4429" marT="4429" marB="0" anchor="ctr"/>
                </a:tc>
                <a:tc hMerge="1">
                  <a:tcPr/>
                </a:tc>
                <a:tc hMerge="1">
                  <a:tcP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zh-CN" altLang="en-US" sz="800" b="1" u="none" strike="noStrike" dirty="0">
                          <a:effectLst/>
                        </a:rPr>
                        <a:t>序号</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dirty="0">
                          <a:effectLst/>
                        </a:rPr>
                        <a:t>品类类别</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ctr" fontAlgn="ctr"/>
                      <a:r>
                        <a:rPr lang="zh-CN" altLang="en-US" sz="800" b="1" u="none" strike="noStrike">
                          <a:effectLst/>
                        </a:rPr>
                        <a:t>占比</a:t>
                      </a:r>
                      <a:r>
                        <a:rPr lang="en-US" altLang="zh-CN" sz="800" b="1" u="none" strike="noStrike">
                          <a:effectLst/>
                        </a:rPr>
                        <a:t>%</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2.5.2.1</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dirty="0">
                          <a:effectLst/>
                        </a:rPr>
                        <a:t>初级产品</a:t>
                      </a:r>
                      <a:r>
                        <a:rPr lang="en-US" altLang="zh-CN" sz="800" b="1" u="none" strike="noStrike" dirty="0">
                          <a:effectLst/>
                        </a:rPr>
                        <a:t>primary products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71408">
                <a:tc vMerge="1">
                  <a:tcPr/>
                </a:tc>
                <a:tc gridSpan="2">
                  <a:txBody>
                    <a:bodyPr/>
                    <a:lstStyle/>
                    <a:p>
                      <a:pPr algn="ctr" fontAlgn="ctr"/>
                      <a:r>
                        <a:rPr lang="en-US" altLang="zh-CN" sz="800" b="1" u="none" strike="noStrike">
                          <a:effectLst/>
                        </a:rPr>
                        <a:t>2.5.2.2</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dirty="0">
                          <a:effectLst/>
                        </a:rPr>
                        <a:t>工业中间品</a:t>
                      </a:r>
                      <a:r>
                        <a:rPr lang="en-US" altLang="zh-CN" sz="800" b="1" u="none" strike="noStrike" dirty="0">
                          <a:effectLst/>
                        </a:rPr>
                        <a:t>intermediates</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a:effectLst/>
                        </a:rPr>
                        <a:t>0</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r>
              <a:tr h="180247">
                <a:tc vMerge="1">
                  <a:tcPr/>
                </a:tc>
                <a:tc gridSpan="2">
                  <a:txBody>
                    <a:bodyPr/>
                    <a:lstStyle/>
                    <a:p>
                      <a:pPr algn="ctr" fontAlgn="ctr"/>
                      <a:r>
                        <a:rPr lang="en-US" altLang="zh-CN" sz="800" b="1" u="none" strike="noStrike">
                          <a:effectLst/>
                        </a:rPr>
                        <a:t>2.5.2.3</a:t>
                      </a:r>
                      <a:endParaRPr lang="en-US" altLang="zh-CN" sz="800" b="1" i="0" u="none" strike="noStrike">
                        <a:solidFill>
                          <a:srgbClr val="000000"/>
                        </a:solidFill>
                        <a:effectLst/>
                        <a:latin typeface="宋体" panose="02010600030101010101" pitchFamily="2" charset="-122"/>
                        <a:ea typeface="宋体" panose="02010600030101010101" pitchFamily="2" charset="-122"/>
                      </a:endParaRPr>
                    </a:p>
                  </a:txBody>
                  <a:tcPr marL="4429" marR="4429" marT="4429" marB="0" anchor="ctr"/>
                </a:tc>
                <a:tc hMerge="1">
                  <a:tcPr/>
                </a:tc>
                <a:tc>
                  <a:txBody>
                    <a:bodyPr/>
                    <a:lstStyle/>
                    <a:p>
                      <a:pPr algn="ctr" fontAlgn="ctr"/>
                      <a:r>
                        <a:rPr lang="zh-CN" altLang="en-US" sz="800" b="1" u="none" strike="noStrike" dirty="0">
                          <a:effectLst/>
                        </a:rPr>
                        <a:t>资本品</a:t>
                      </a:r>
                      <a:r>
                        <a:rPr lang="en-US" altLang="zh-CN" sz="800" b="1" u="none" strike="noStrike" dirty="0">
                          <a:effectLst/>
                        </a:rPr>
                        <a:t>capital</a:t>
                      </a:r>
                      <a:endParaRPr lang="zh-CN" altLang="en-US"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c>
                  <a:txBody>
                    <a:bodyPr/>
                    <a:lstStyle/>
                    <a:p>
                      <a:pPr algn="r" fontAlgn="ctr"/>
                      <a:r>
                        <a:rPr lang="en-US" altLang="zh-CN" sz="800" b="1" u="none" strike="noStrike" dirty="0">
                          <a:effectLst/>
                        </a:rPr>
                        <a:t>0</a:t>
                      </a:r>
                      <a:endParaRPr lang="en-US" altLang="zh-CN" sz="800" b="1" i="0" u="none" strike="noStrike" dirty="0">
                        <a:solidFill>
                          <a:srgbClr val="000000"/>
                        </a:solidFill>
                        <a:effectLst/>
                        <a:latin typeface="宋体" panose="02010600030101010101" pitchFamily="2" charset="-122"/>
                        <a:ea typeface="宋体" panose="02010600030101010101" pitchFamily="2" charset="-122"/>
                      </a:endParaRPr>
                    </a:p>
                  </a:txBody>
                  <a:tcPr marL="4429" marR="4429" marT="4429" marB="0" anchor="ctr"/>
                </a:tc>
              </a:tr>
            </a:tbl>
          </a:graphicData>
        </a:graphic>
      </p:graphicFrame>
      <p:pic>
        <p:nvPicPr>
          <p:cNvPr id="6"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8479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657506" y="2373486"/>
            <a:ext cx="3673049" cy="3046988"/>
          </a:xfrm>
          <a:prstGeom prst="rect">
            <a:avLst/>
          </a:prstGeom>
          <a:noFill/>
        </p:spPr>
        <p:txBody>
          <a:bodyPr wrap="square" rtlCol="0">
            <a:spAutoFit/>
          </a:bodyPr>
          <a:lstStyle/>
          <a:p>
            <a:r>
              <a:rPr lang="zh-CN" altLang="en-US" sz="2400" b="1" dirty="0">
                <a:solidFill>
                  <a:schemeClr val="accent1">
                    <a:lumMod val="50000"/>
                  </a:schemeClr>
                </a:solidFill>
              </a:rPr>
              <a:t>跨境电商调查问卷样例（出口）</a:t>
            </a:r>
            <a:endParaRPr lang="en-US" altLang="zh-CN" sz="2400" b="1" dirty="0">
              <a:solidFill>
                <a:schemeClr val="accent1">
                  <a:lumMod val="50000"/>
                </a:schemeClr>
              </a:solidFill>
            </a:endParaRPr>
          </a:p>
          <a:p>
            <a:r>
              <a:rPr lang="en-US" altLang="zh-CN" sz="2400" b="1" dirty="0">
                <a:solidFill>
                  <a:schemeClr val="accent1">
                    <a:lumMod val="50000"/>
                  </a:schemeClr>
                </a:solidFill>
              </a:rPr>
              <a:t>Sample of Survey Questionnaire for CBEC Stats</a:t>
            </a:r>
            <a:r>
              <a:rPr lang="zh-CN" altLang="en-US" sz="2400" b="1" dirty="0">
                <a:solidFill>
                  <a:schemeClr val="accent1">
                    <a:lumMod val="50000"/>
                  </a:schemeClr>
                </a:solidFill>
              </a:rPr>
              <a:t>（</a:t>
            </a:r>
            <a:r>
              <a:rPr lang="en-US" altLang="zh-CN" sz="2400" b="1" dirty="0">
                <a:solidFill>
                  <a:schemeClr val="accent1">
                    <a:lumMod val="50000"/>
                  </a:schemeClr>
                </a:solidFill>
              </a:rPr>
              <a:t>EX</a:t>
            </a:r>
            <a:r>
              <a:rPr lang="zh-CN" altLang="en-US" sz="2400" b="1" dirty="0">
                <a:solidFill>
                  <a:schemeClr val="accent1">
                    <a:lumMod val="50000"/>
                  </a:schemeClr>
                </a:solidFill>
              </a:rPr>
              <a:t>）</a:t>
            </a:r>
            <a:r>
              <a:rPr lang="en-US" altLang="zh-CN" sz="2400" b="1" dirty="0">
                <a:solidFill>
                  <a:schemeClr val="accent1">
                    <a:lumMod val="50000"/>
                  </a:schemeClr>
                </a:solidFill>
              </a:rPr>
              <a:t> </a:t>
            </a:r>
            <a:endParaRPr lang="en-US" altLang="zh-CN" sz="2400" b="1" dirty="0">
              <a:solidFill>
                <a:schemeClr val="accent1">
                  <a:lumMod val="50000"/>
                </a:schemeClr>
              </a:solidFill>
            </a:endParaRPr>
          </a:p>
          <a:p>
            <a:endParaRPr lang="en-US" altLang="zh-CN" sz="2400" b="1" dirty="0">
              <a:solidFill>
                <a:schemeClr val="accent1">
                  <a:lumMod val="50000"/>
                </a:schemeClr>
              </a:solidFill>
            </a:endParaRPr>
          </a:p>
          <a:p>
            <a:r>
              <a:rPr lang="zh-CN" altLang="en-US" sz="2400" b="1" dirty="0">
                <a:solidFill>
                  <a:schemeClr val="accent1">
                    <a:lumMod val="50000"/>
                  </a:schemeClr>
                </a:solidFill>
              </a:rPr>
              <a:t>对调查问卷进行交叉复核</a:t>
            </a:r>
            <a:r>
              <a:rPr lang="en-US" altLang="zh-CN" sz="2400" b="1" dirty="0">
                <a:solidFill>
                  <a:schemeClr val="accent1">
                    <a:lumMod val="50000"/>
                  </a:schemeClr>
                </a:solidFill>
              </a:rPr>
              <a:t>Cross-checked</a:t>
            </a:r>
            <a:endParaRPr lang="zh-CN" altLang="en-US" sz="2400" b="1" dirty="0">
              <a:solidFill>
                <a:schemeClr val="accent1">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4417866" y="1663935"/>
          <a:ext cx="7142231" cy="51323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图片" descr="111"/>
          <p:cNvPicPr>
            <a:picLocks noChangeAspect="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657506" y="38479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2456570" y="546618"/>
            <a:ext cx="10126467" cy="830997"/>
          </a:xfrm>
          <a:prstGeom prst="rect">
            <a:avLst/>
          </a:prstGeom>
          <a:noFill/>
        </p:spPr>
        <p:txBody>
          <a:bodyPr wrap="square" rtlCol="0">
            <a:spAutoFit/>
          </a:bodyPr>
          <a:lstStyle/>
          <a:p>
            <a:r>
              <a:rPr lang="zh-CN" altLang="en-US" sz="2400" b="1" dirty="0">
                <a:solidFill>
                  <a:schemeClr val="accent1">
                    <a:lumMod val="50000"/>
                  </a:schemeClr>
                </a:solidFill>
              </a:rPr>
              <a:t>对境外平台财报数据进行统计处理</a:t>
            </a:r>
            <a:r>
              <a:rPr lang="en-US" altLang="zh-CN" sz="2400" b="1" dirty="0">
                <a:solidFill>
                  <a:schemeClr val="accent1">
                    <a:lumMod val="50000"/>
                  </a:schemeClr>
                </a:solidFill>
              </a:rPr>
              <a:t>——</a:t>
            </a:r>
            <a:r>
              <a:rPr lang="zh-CN" altLang="en-US" sz="2400" b="1" dirty="0">
                <a:solidFill>
                  <a:schemeClr val="accent1">
                    <a:lumMod val="50000"/>
                  </a:schemeClr>
                </a:solidFill>
              </a:rPr>
              <a:t>以亚马逊为例</a:t>
            </a:r>
            <a:endParaRPr lang="en-US" altLang="zh-CN" sz="2400" b="1" dirty="0">
              <a:solidFill>
                <a:schemeClr val="accent1">
                  <a:lumMod val="50000"/>
                </a:schemeClr>
              </a:solidFill>
            </a:endParaRPr>
          </a:p>
          <a:p>
            <a:r>
              <a:rPr lang="en-US" altLang="zh-CN" sz="2400" b="1" dirty="0">
                <a:solidFill>
                  <a:schemeClr val="accent1">
                    <a:lumMod val="50000"/>
                  </a:schemeClr>
                </a:solidFill>
              </a:rPr>
              <a:t>Processing Data from Financial Report of platform abroad: i.e. Amazon</a:t>
            </a:r>
            <a:endParaRPr lang="zh-CN" altLang="en-US" sz="2400" b="1" dirty="0">
              <a:solidFill>
                <a:schemeClr val="accent1">
                  <a:lumMod val="50000"/>
                </a:schemeClr>
              </a:solidFill>
            </a:endParaRPr>
          </a:p>
        </p:txBody>
      </p:sp>
      <p:pic>
        <p:nvPicPr>
          <p:cNvPr id="7" name="图片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0387" y="2411178"/>
            <a:ext cx="4085611"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2"/>
          <a:stretch>
            <a:fillRect/>
          </a:stretch>
        </p:blipFill>
        <p:spPr>
          <a:xfrm>
            <a:off x="657506" y="2011423"/>
            <a:ext cx="7147621" cy="1677948"/>
          </a:xfrm>
          <a:prstGeom prst="rect">
            <a:avLst/>
          </a:prstGeom>
        </p:spPr>
      </p:pic>
      <p:pic>
        <p:nvPicPr>
          <p:cNvPr id="2" name="图片 1"/>
          <p:cNvPicPr>
            <a:picLocks noChangeAspect="1"/>
          </p:cNvPicPr>
          <p:nvPr/>
        </p:nvPicPr>
        <p:blipFill>
          <a:blip r:embed="rId3"/>
          <a:stretch>
            <a:fillRect/>
          </a:stretch>
        </p:blipFill>
        <p:spPr>
          <a:xfrm>
            <a:off x="657507" y="4097164"/>
            <a:ext cx="6977362" cy="2096131"/>
          </a:xfrm>
          <a:prstGeom prst="rect">
            <a:avLst/>
          </a:prstGeom>
        </p:spPr>
      </p:pic>
      <p:graphicFrame>
        <p:nvGraphicFramePr>
          <p:cNvPr id="3" name="图示 2"/>
          <p:cNvGraphicFramePr/>
          <p:nvPr/>
        </p:nvGraphicFramePr>
        <p:xfrm>
          <a:off x="7419277" y="2351275"/>
          <a:ext cx="5045307" cy="3491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文本框 12"/>
          <p:cNvSpPr txBox="1"/>
          <p:nvPr/>
        </p:nvSpPr>
        <p:spPr>
          <a:xfrm>
            <a:off x="2590384" y="546618"/>
            <a:ext cx="10126467" cy="830997"/>
          </a:xfrm>
          <a:prstGeom prst="rect">
            <a:avLst/>
          </a:prstGeom>
          <a:noFill/>
        </p:spPr>
        <p:txBody>
          <a:bodyPr wrap="square" rtlCol="0">
            <a:spAutoFit/>
          </a:bodyPr>
          <a:lstStyle/>
          <a:p>
            <a:r>
              <a:rPr lang="zh-CN" altLang="en-US" sz="2400" b="1" dirty="0">
                <a:solidFill>
                  <a:schemeClr val="accent1">
                    <a:lumMod val="50000"/>
                  </a:schemeClr>
                </a:solidFill>
              </a:rPr>
              <a:t>采集海关行政记录之外的信息编制跨境电商全业态统计</a:t>
            </a:r>
            <a:endParaRPr lang="en-US" altLang="zh-CN" sz="2400" b="1" dirty="0">
              <a:solidFill>
                <a:schemeClr val="accent1">
                  <a:lumMod val="50000"/>
                </a:schemeClr>
              </a:solidFill>
            </a:endParaRPr>
          </a:p>
          <a:p>
            <a:r>
              <a:rPr lang="en-US" altLang="zh-CN" sz="2400" b="1" dirty="0">
                <a:solidFill>
                  <a:schemeClr val="accent1">
                    <a:lumMod val="50000"/>
                  </a:schemeClr>
                </a:solidFill>
              </a:rPr>
              <a:t>Going beyond Customs Declarations for CBEC</a:t>
            </a:r>
            <a:endParaRPr lang="zh-CN" altLang="en-US" sz="2400" b="1" dirty="0">
              <a:solidFill>
                <a:schemeClr val="accent1">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2"/>
          <a:stretch>
            <a:fillRect/>
          </a:stretch>
        </p:blipFill>
        <p:spPr>
          <a:xfrm>
            <a:off x="719941" y="1999258"/>
            <a:ext cx="5433569" cy="3495964"/>
          </a:xfrm>
          <a:prstGeom prst="rect">
            <a:avLst/>
          </a:prstGeom>
        </p:spPr>
      </p:pic>
      <p:sp>
        <p:nvSpPr>
          <p:cNvPr id="10" name="文本框 9"/>
          <p:cNvSpPr txBox="1"/>
          <p:nvPr/>
        </p:nvSpPr>
        <p:spPr>
          <a:xfrm>
            <a:off x="719941" y="5747533"/>
            <a:ext cx="5433570" cy="861774"/>
          </a:xfrm>
          <a:prstGeom prst="rect">
            <a:avLst/>
          </a:prstGeom>
          <a:noFill/>
        </p:spPr>
        <p:txBody>
          <a:bodyPr wrap="square">
            <a:spAutoFit/>
          </a:bodyPr>
          <a:lstStyle/>
          <a:p>
            <a:pPr algn="ctr"/>
            <a:r>
              <a:rPr lang="zh-CN" altLang="en-US" b="0" i="0" dirty="0">
                <a:solidFill>
                  <a:srgbClr val="002060"/>
                </a:solidFill>
                <a:effectLst/>
                <a:latin typeface="-apple-system"/>
              </a:rPr>
              <a:t>国务院新闻办</a:t>
            </a:r>
            <a:r>
              <a:rPr lang="en-US" altLang="zh-CN" b="0" i="0" dirty="0">
                <a:solidFill>
                  <a:srgbClr val="002060"/>
                </a:solidFill>
                <a:effectLst/>
                <a:latin typeface="-apple-system"/>
              </a:rPr>
              <a:t>2021</a:t>
            </a:r>
            <a:r>
              <a:rPr lang="zh-CN" altLang="en-US" b="0" i="0" dirty="0">
                <a:solidFill>
                  <a:srgbClr val="002060"/>
                </a:solidFill>
                <a:effectLst/>
                <a:latin typeface="-apple-system"/>
              </a:rPr>
              <a:t>年</a:t>
            </a:r>
            <a:r>
              <a:rPr lang="en-US" altLang="zh-CN" b="0" i="0" dirty="0">
                <a:solidFill>
                  <a:srgbClr val="002060"/>
                </a:solidFill>
                <a:effectLst/>
                <a:latin typeface="-apple-system"/>
              </a:rPr>
              <a:t>1</a:t>
            </a:r>
            <a:r>
              <a:rPr lang="zh-CN" altLang="en-US" b="0" i="0" dirty="0">
                <a:solidFill>
                  <a:srgbClr val="002060"/>
                </a:solidFill>
                <a:effectLst/>
                <a:latin typeface="-apple-system"/>
              </a:rPr>
              <a:t>月</a:t>
            </a:r>
            <a:r>
              <a:rPr lang="en-US" altLang="zh-CN" b="0" i="0" dirty="0">
                <a:solidFill>
                  <a:srgbClr val="002060"/>
                </a:solidFill>
                <a:effectLst/>
                <a:latin typeface="-apple-system"/>
              </a:rPr>
              <a:t>14</a:t>
            </a:r>
            <a:r>
              <a:rPr lang="zh-CN" altLang="en-US" b="0" i="0" dirty="0">
                <a:solidFill>
                  <a:srgbClr val="002060"/>
                </a:solidFill>
                <a:effectLst/>
                <a:latin typeface="-apple-system"/>
              </a:rPr>
              <a:t>日新闻发布会</a:t>
            </a:r>
            <a:endParaRPr lang="en-US" altLang="zh-CN" b="0" i="0" dirty="0">
              <a:solidFill>
                <a:srgbClr val="002060"/>
              </a:solidFill>
              <a:effectLst/>
              <a:latin typeface="-apple-system"/>
            </a:endParaRPr>
          </a:p>
          <a:p>
            <a:pPr algn="ctr"/>
            <a:r>
              <a:rPr lang="en-US" altLang="zh-CN" sz="1600" dirty="0">
                <a:solidFill>
                  <a:srgbClr val="002060"/>
                </a:solidFill>
                <a:latin typeface="-apple-system"/>
              </a:rPr>
              <a:t>Press Conference by the State Council Information Office</a:t>
            </a:r>
            <a:endParaRPr lang="en-US" altLang="zh-CN" sz="1600" dirty="0">
              <a:solidFill>
                <a:srgbClr val="002060"/>
              </a:solidFill>
              <a:latin typeface="-apple-system"/>
            </a:endParaRPr>
          </a:p>
          <a:p>
            <a:pPr algn="ctr"/>
            <a:r>
              <a:rPr lang="en-US" altLang="zh-CN" sz="1600" dirty="0">
                <a:solidFill>
                  <a:srgbClr val="002060"/>
                </a:solidFill>
                <a:latin typeface="-apple-system"/>
              </a:rPr>
              <a:t> 2021-1-14</a:t>
            </a:r>
            <a:endParaRPr lang="zh-CN" altLang="en-US" sz="1600" dirty="0">
              <a:solidFill>
                <a:srgbClr val="002060"/>
              </a:solidFill>
            </a:endParaRPr>
          </a:p>
        </p:txBody>
      </p:sp>
      <p:sp>
        <p:nvSpPr>
          <p:cNvPr id="12" name="文本框 11"/>
          <p:cNvSpPr txBox="1"/>
          <p:nvPr/>
        </p:nvSpPr>
        <p:spPr>
          <a:xfrm>
            <a:off x="6670288" y="1999258"/>
            <a:ext cx="5008756" cy="4555093"/>
          </a:xfrm>
          <a:prstGeom prst="rect">
            <a:avLst/>
          </a:prstGeom>
          <a:noFill/>
        </p:spPr>
        <p:txBody>
          <a:bodyPr wrap="square">
            <a:spAutoFit/>
          </a:bodyPr>
          <a:lstStyle/>
          <a:p>
            <a:r>
              <a:rPr lang="zh-CN" altLang="en-US" sz="1600" b="0" i="0" dirty="0">
                <a:solidFill>
                  <a:srgbClr val="002060"/>
                </a:solidFill>
                <a:effectLst/>
                <a:latin typeface="-apple-system"/>
              </a:rPr>
              <a:t>海关总署新闻发言人、统计分析司司长李魁文：为全面反映跨境电商整体进出口情况，海关总署充分借鉴我国</a:t>
            </a:r>
            <a:r>
              <a:rPr lang="en-US" altLang="zh-CN" sz="1600" b="0" i="0" dirty="0">
                <a:solidFill>
                  <a:srgbClr val="002060"/>
                </a:solidFill>
                <a:effectLst/>
                <a:latin typeface="-apple-system"/>
              </a:rPr>
              <a:t>《</a:t>
            </a:r>
            <a:r>
              <a:rPr lang="zh-CN" altLang="en-US" sz="1600" b="0" i="0" dirty="0">
                <a:solidFill>
                  <a:srgbClr val="002060"/>
                </a:solidFill>
                <a:effectLst/>
                <a:latin typeface="-apple-system"/>
              </a:rPr>
              <a:t>电子商务法</a:t>
            </a:r>
            <a:r>
              <a:rPr lang="en-US" altLang="zh-CN" sz="1600" b="0" i="0" dirty="0">
                <a:solidFill>
                  <a:srgbClr val="002060"/>
                </a:solidFill>
                <a:effectLst/>
                <a:latin typeface="-apple-system"/>
              </a:rPr>
              <a:t>》</a:t>
            </a:r>
            <a:r>
              <a:rPr lang="zh-CN" altLang="en-US" sz="1600" b="0" i="0" dirty="0">
                <a:solidFill>
                  <a:srgbClr val="002060"/>
                </a:solidFill>
                <a:effectLst/>
                <a:latin typeface="-apple-system"/>
              </a:rPr>
              <a:t>以及世界海关组织对跨境电商的定义，探索建立了跨境电商统计体系。据海关初步统计，</a:t>
            </a:r>
            <a:r>
              <a:rPr lang="en-US" altLang="zh-CN" sz="1600" b="0" i="0" dirty="0">
                <a:solidFill>
                  <a:srgbClr val="002060"/>
                </a:solidFill>
                <a:effectLst/>
                <a:latin typeface="-apple-system"/>
              </a:rPr>
              <a:t>2020</a:t>
            </a:r>
            <a:r>
              <a:rPr lang="zh-CN" altLang="en-US" sz="1600" b="0" i="0" dirty="0">
                <a:solidFill>
                  <a:srgbClr val="002060"/>
                </a:solidFill>
                <a:effectLst/>
                <a:latin typeface="-apple-system"/>
              </a:rPr>
              <a:t>年我国跨境电商进出口</a:t>
            </a:r>
            <a:r>
              <a:rPr lang="en-US" altLang="zh-CN" sz="1600" b="0" i="0" dirty="0">
                <a:solidFill>
                  <a:srgbClr val="002060"/>
                </a:solidFill>
                <a:effectLst/>
                <a:latin typeface="-apple-system"/>
              </a:rPr>
              <a:t>1.69</a:t>
            </a:r>
            <a:r>
              <a:rPr lang="zh-CN" altLang="en-US" sz="1600" b="0" i="0" dirty="0">
                <a:solidFill>
                  <a:srgbClr val="002060"/>
                </a:solidFill>
                <a:effectLst/>
                <a:latin typeface="-apple-system"/>
              </a:rPr>
              <a:t>万亿元，增长了</a:t>
            </a:r>
            <a:r>
              <a:rPr lang="en-US" altLang="zh-CN" sz="1600" b="0" i="0" dirty="0">
                <a:solidFill>
                  <a:srgbClr val="002060"/>
                </a:solidFill>
                <a:effectLst/>
                <a:latin typeface="-apple-system"/>
              </a:rPr>
              <a:t>31.1%</a:t>
            </a:r>
            <a:r>
              <a:rPr lang="zh-CN" altLang="en-US" sz="1600" b="0" i="0" dirty="0">
                <a:solidFill>
                  <a:srgbClr val="002060"/>
                </a:solidFill>
                <a:effectLst/>
                <a:latin typeface="-apple-system"/>
              </a:rPr>
              <a:t>，其中出口</a:t>
            </a:r>
            <a:r>
              <a:rPr lang="en-US" altLang="zh-CN" sz="1600" b="0" i="0" dirty="0">
                <a:solidFill>
                  <a:srgbClr val="002060"/>
                </a:solidFill>
                <a:effectLst/>
                <a:latin typeface="-apple-system"/>
              </a:rPr>
              <a:t>1.12</a:t>
            </a:r>
            <a:r>
              <a:rPr lang="zh-CN" altLang="en-US" sz="1600" b="0" i="0" dirty="0">
                <a:solidFill>
                  <a:srgbClr val="002060"/>
                </a:solidFill>
                <a:effectLst/>
                <a:latin typeface="-apple-system"/>
              </a:rPr>
              <a:t>万亿元，增长</a:t>
            </a:r>
            <a:r>
              <a:rPr lang="en-US" altLang="zh-CN" sz="1600" b="0" i="0" dirty="0">
                <a:solidFill>
                  <a:srgbClr val="002060"/>
                </a:solidFill>
                <a:effectLst/>
                <a:latin typeface="-apple-system"/>
              </a:rPr>
              <a:t>40.1%</a:t>
            </a:r>
            <a:r>
              <a:rPr lang="zh-CN" altLang="en-US" sz="1600" b="0" i="0" dirty="0">
                <a:solidFill>
                  <a:srgbClr val="002060"/>
                </a:solidFill>
                <a:effectLst/>
                <a:latin typeface="-apple-system"/>
              </a:rPr>
              <a:t>，进口</a:t>
            </a:r>
            <a:r>
              <a:rPr lang="en-US" altLang="zh-CN" sz="1600" b="0" i="0" dirty="0">
                <a:solidFill>
                  <a:srgbClr val="002060"/>
                </a:solidFill>
                <a:effectLst/>
                <a:latin typeface="-apple-system"/>
              </a:rPr>
              <a:t>0.57</a:t>
            </a:r>
            <a:r>
              <a:rPr lang="zh-CN" altLang="en-US" sz="1600" b="0" i="0" dirty="0">
                <a:solidFill>
                  <a:srgbClr val="002060"/>
                </a:solidFill>
                <a:effectLst/>
                <a:latin typeface="-apple-system"/>
              </a:rPr>
              <a:t>万亿元，增长</a:t>
            </a:r>
            <a:r>
              <a:rPr lang="en-US" altLang="zh-CN" sz="1600" b="0" i="0" dirty="0">
                <a:solidFill>
                  <a:srgbClr val="002060"/>
                </a:solidFill>
                <a:effectLst/>
                <a:latin typeface="-apple-system"/>
              </a:rPr>
              <a:t>16.5%</a:t>
            </a:r>
            <a:r>
              <a:rPr lang="zh-CN" altLang="en-US" sz="1600" b="0" i="0" dirty="0">
                <a:solidFill>
                  <a:srgbClr val="002060"/>
                </a:solidFill>
                <a:effectLst/>
                <a:latin typeface="-apple-system"/>
              </a:rPr>
              <a:t>。</a:t>
            </a:r>
            <a:endParaRPr lang="en-US" altLang="zh-CN" sz="1600" b="0" i="0" dirty="0">
              <a:solidFill>
                <a:srgbClr val="002060"/>
              </a:solidFill>
              <a:effectLst/>
              <a:latin typeface="-apple-system"/>
            </a:endParaRPr>
          </a:p>
          <a:p>
            <a:endParaRPr lang="en-US" altLang="zh-CN" sz="1600" dirty="0">
              <a:solidFill>
                <a:srgbClr val="002060"/>
              </a:solidFill>
              <a:latin typeface="-apple-system"/>
            </a:endParaRPr>
          </a:p>
          <a:p>
            <a:r>
              <a:rPr lang="en-US" altLang="zh-CN" sz="1600" dirty="0">
                <a:solidFill>
                  <a:srgbClr val="002060"/>
                </a:solidFill>
                <a:latin typeface="-apple-system"/>
              </a:rPr>
              <a:t>Mr.</a:t>
            </a:r>
            <a:r>
              <a:rPr lang="zh-CN" altLang="en-US" sz="1600" dirty="0">
                <a:solidFill>
                  <a:srgbClr val="002060"/>
                </a:solidFill>
                <a:latin typeface="-apple-system"/>
              </a:rPr>
              <a:t> </a:t>
            </a:r>
            <a:r>
              <a:rPr lang="en-US" altLang="zh-CN" sz="1600" dirty="0">
                <a:solidFill>
                  <a:srgbClr val="002060"/>
                </a:solidFill>
                <a:latin typeface="-apple-system"/>
              </a:rPr>
              <a:t>Li</a:t>
            </a:r>
            <a:r>
              <a:rPr lang="zh-CN" altLang="en-US" sz="1600" dirty="0">
                <a:solidFill>
                  <a:srgbClr val="002060"/>
                </a:solidFill>
                <a:latin typeface="-apple-system"/>
              </a:rPr>
              <a:t> </a:t>
            </a:r>
            <a:r>
              <a:rPr lang="en-US" altLang="zh-CN" sz="1600" dirty="0" err="1">
                <a:solidFill>
                  <a:srgbClr val="002060"/>
                </a:solidFill>
                <a:latin typeface="-apple-system"/>
              </a:rPr>
              <a:t>Kuiwen</a:t>
            </a:r>
            <a:r>
              <a:rPr lang="en-US" altLang="zh-CN" sz="1600" dirty="0">
                <a:solidFill>
                  <a:srgbClr val="002060"/>
                </a:solidFill>
                <a:latin typeface="-apple-system"/>
              </a:rPr>
              <a:t>,</a:t>
            </a:r>
            <a:r>
              <a:rPr lang="zh-CN" altLang="en-US" sz="1600" dirty="0">
                <a:solidFill>
                  <a:srgbClr val="002060"/>
                </a:solidFill>
                <a:latin typeface="-apple-system"/>
              </a:rPr>
              <a:t> </a:t>
            </a:r>
            <a:r>
              <a:rPr lang="en-US" altLang="zh-CN" sz="1600" dirty="0">
                <a:solidFill>
                  <a:srgbClr val="002060"/>
                </a:solidFill>
                <a:latin typeface="-apple-system"/>
              </a:rPr>
              <a:t>Director</a:t>
            </a:r>
            <a:r>
              <a:rPr lang="zh-CN" altLang="en-US" sz="1600" dirty="0">
                <a:solidFill>
                  <a:srgbClr val="002060"/>
                </a:solidFill>
                <a:latin typeface="-apple-system"/>
              </a:rPr>
              <a:t> </a:t>
            </a:r>
            <a:r>
              <a:rPr lang="en-US" altLang="zh-CN" sz="1600" dirty="0">
                <a:solidFill>
                  <a:srgbClr val="002060"/>
                </a:solidFill>
                <a:latin typeface="-apple-system"/>
              </a:rPr>
              <a:t>General of Statistics Department and Spokesman of GACC: China’s CBEC volume of 2020 reached RMB1690 billion, up by 31.1% than the previous year. Exports grew by 40.1% to RMB1120 billion and imports grew by 16.5% to RMB570 billion. </a:t>
            </a:r>
            <a:endParaRPr lang="en-US" altLang="zh-CN" sz="1600" dirty="0">
              <a:solidFill>
                <a:srgbClr val="002060"/>
              </a:solidFill>
              <a:latin typeface="-apple-system"/>
            </a:endParaRPr>
          </a:p>
          <a:p>
            <a:endParaRPr lang="en-US" altLang="zh-CN" dirty="0">
              <a:solidFill>
                <a:srgbClr val="002060"/>
              </a:solidFill>
              <a:latin typeface="-apple-system"/>
            </a:endParaRPr>
          </a:p>
          <a:p>
            <a:r>
              <a:rPr lang="zh-CN" altLang="en-US" sz="1600" dirty="0">
                <a:solidFill>
                  <a:srgbClr val="002060"/>
                </a:solidFill>
                <a:latin typeface="-apple-system"/>
              </a:rPr>
              <a:t>注：上述数据以前期统计调查及消费品进出口数据为基础测算。</a:t>
            </a:r>
            <a:endParaRPr lang="en-US" altLang="zh-CN" sz="1600" dirty="0">
              <a:solidFill>
                <a:srgbClr val="002060"/>
              </a:solidFill>
              <a:latin typeface="-apple-system"/>
            </a:endParaRPr>
          </a:p>
          <a:p>
            <a:r>
              <a:rPr lang="en-US" altLang="zh-CN" sz="1600" dirty="0">
                <a:solidFill>
                  <a:srgbClr val="002060"/>
                </a:solidFill>
                <a:latin typeface="-apple-system"/>
              </a:rPr>
              <a:t>The above data was estimated on basis of previous surveys and imports and exports of consumptions.</a:t>
            </a:r>
            <a:endParaRPr lang="zh-CN" altLang="en-US" sz="1600" dirty="0">
              <a:solidFill>
                <a:srgbClr val="002060"/>
              </a:solidFill>
            </a:endParaRPr>
          </a:p>
        </p:txBody>
      </p:sp>
      <p:sp>
        <p:nvSpPr>
          <p:cNvPr id="13" name="文本框 12"/>
          <p:cNvSpPr txBox="1"/>
          <p:nvPr/>
        </p:nvSpPr>
        <p:spPr>
          <a:xfrm>
            <a:off x="2590384" y="546618"/>
            <a:ext cx="10126467" cy="830997"/>
          </a:xfrm>
          <a:prstGeom prst="rect">
            <a:avLst/>
          </a:prstGeom>
          <a:noFill/>
        </p:spPr>
        <p:txBody>
          <a:bodyPr wrap="square" rtlCol="0">
            <a:spAutoFit/>
          </a:bodyPr>
          <a:lstStyle/>
          <a:p>
            <a:r>
              <a:rPr lang="zh-CN" altLang="en-US" sz="2400" b="1" dirty="0">
                <a:solidFill>
                  <a:schemeClr val="accent1">
                    <a:lumMod val="50000"/>
                  </a:schemeClr>
                </a:solidFill>
              </a:rPr>
              <a:t>采集海关行政记录之外的信息编制跨境电商全业态统计</a:t>
            </a:r>
            <a:endParaRPr lang="en-US" altLang="zh-CN" sz="2400" b="1" dirty="0">
              <a:solidFill>
                <a:schemeClr val="accent1">
                  <a:lumMod val="50000"/>
                </a:schemeClr>
              </a:solidFill>
            </a:endParaRPr>
          </a:p>
          <a:p>
            <a:r>
              <a:rPr lang="en-US" altLang="zh-CN" sz="2400" b="1" dirty="0">
                <a:solidFill>
                  <a:schemeClr val="accent1">
                    <a:lumMod val="50000"/>
                  </a:schemeClr>
                </a:solidFill>
              </a:rPr>
              <a:t>Going beyond Customs Declarations for CBEC</a:t>
            </a:r>
            <a:endParaRPr lang="zh-CN" altLang="en-US" sz="2400" b="1" dirty="0">
              <a:solidFill>
                <a:schemeClr val="accent1">
                  <a:lumMod val="5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730623" y="1851091"/>
            <a:ext cx="10730753" cy="5016758"/>
          </a:xfrm>
          <a:prstGeom prst="rect">
            <a:avLst/>
          </a:prstGeom>
          <a:noFill/>
        </p:spPr>
        <p:txBody>
          <a:bodyPr wrap="square" rtlCol="0">
            <a:spAutoFit/>
          </a:bodyPr>
          <a:lstStyle/>
          <a:p>
            <a:pPr marL="342900" indent="-342900">
              <a:buFont typeface="Arial" panose="020B0604020202020204" pitchFamily="34" charset="0"/>
              <a:buChar char="•"/>
            </a:pPr>
            <a:r>
              <a:rPr lang="zh-CN" altLang="en-US" sz="2000" dirty="0">
                <a:solidFill>
                  <a:srgbClr val="002060"/>
                </a:solidFill>
                <a:latin typeface="方正黑体_GBK" panose="03000509000000000000" pitchFamily="65" charset="-122"/>
                <a:ea typeface="方正黑体_GBK" panose="03000509000000000000" pitchFamily="65" charset="-122"/>
              </a:rPr>
              <a:t>跨境电商全业态统计有助于全面理解跨境电商的业务模式与海关通关模式</a:t>
            </a:r>
            <a:endParaRPr lang="en-US" altLang="zh-CN" sz="2000" dirty="0">
              <a:solidFill>
                <a:srgbClr val="002060"/>
              </a:solidFill>
              <a:latin typeface="方正黑体_GBK" panose="03000509000000000000" pitchFamily="65" charset="-122"/>
              <a:ea typeface="方正黑体_GBK" panose="03000509000000000000" pitchFamily="65" charset="-122"/>
            </a:endParaRPr>
          </a:p>
          <a:p>
            <a:pPr marL="342900" indent="-342900">
              <a:buFont typeface="Arial" panose="020B0604020202020204" pitchFamily="34" charset="0"/>
              <a:buChar char="•"/>
            </a:pPr>
            <a:r>
              <a:rPr lang="en-US" altLang="zh-CN" sz="2000" dirty="0">
                <a:solidFill>
                  <a:srgbClr val="002060"/>
                </a:solidFill>
                <a:latin typeface="方正黑体_GBK" panose="03000509000000000000" pitchFamily="65" charset="-122"/>
                <a:ea typeface="方正黑体_GBK" panose="03000509000000000000" pitchFamily="65" charset="-122"/>
              </a:rPr>
              <a:t>CBEC Stats in the broad sense helps understanding CBEC patterns in real world and</a:t>
            </a:r>
            <a:r>
              <a:rPr lang="zh-CN" altLang="en-US" sz="2000" dirty="0">
                <a:solidFill>
                  <a:srgbClr val="002060"/>
                </a:solidFill>
                <a:latin typeface="方正黑体_GBK" panose="03000509000000000000" pitchFamily="65" charset="-122"/>
                <a:ea typeface="方正黑体_GBK" panose="03000509000000000000" pitchFamily="65" charset="-122"/>
              </a:rPr>
              <a:t> </a:t>
            </a:r>
            <a:r>
              <a:rPr lang="en-US" altLang="zh-CN" sz="2000" dirty="0">
                <a:solidFill>
                  <a:srgbClr val="002060"/>
                </a:solidFill>
                <a:latin typeface="方正黑体_GBK" panose="03000509000000000000" pitchFamily="65" charset="-122"/>
                <a:ea typeface="方正黑体_GBK" panose="03000509000000000000" pitchFamily="65" charset="-122"/>
              </a:rPr>
              <a:t>the</a:t>
            </a:r>
            <a:r>
              <a:rPr lang="zh-CN" altLang="en-US" sz="2000" dirty="0">
                <a:solidFill>
                  <a:srgbClr val="002060"/>
                </a:solidFill>
                <a:latin typeface="方正黑体_GBK" panose="03000509000000000000" pitchFamily="65" charset="-122"/>
                <a:ea typeface="方正黑体_GBK" panose="03000509000000000000" pitchFamily="65" charset="-122"/>
              </a:rPr>
              <a:t> </a:t>
            </a:r>
            <a:r>
              <a:rPr lang="en-US" altLang="zh-CN" sz="2000" dirty="0">
                <a:solidFill>
                  <a:srgbClr val="002060"/>
                </a:solidFill>
                <a:latin typeface="方正黑体_GBK" panose="03000509000000000000" pitchFamily="65" charset="-122"/>
                <a:ea typeface="方正黑体_GBK" panose="03000509000000000000" pitchFamily="65" charset="-122"/>
              </a:rPr>
              <a:t>customs management. </a:t>
            </a:r>
            <a:endParaRPr lang="en-US" altLang="zh-CN" sz="2000" dirty="0">
              <a:solidFill>
                <a:srgbClr val="002060"/>
              </a:solidFill>
              <a:latin typeface="方正黑体_GBK" panose="03000509000000000000" pitchFamily="65" charset="-122"/>
              <a:ea typeface="方正黑体_GBK" panose="03000509000000000000" pitchFamily="65" charset="-122"/>
            </a:endParaRPr>
          </a:p>
          <a:p>
            <a:endParaRPr lang="en-US" altLang="zh-CN" sz="2000" dirty="0">
              <a:solidFill>
                <a:srgbClr val="002060"/>
              </a:solidFill>
              <a:latin typeface="方正黑体_GBK" panose="03000509000000000000" pitchFamily="65" charset="-122"/>
              <a:ea typeface="方正黑体_GBK" panose="03000509000000000000" pitchFamily="65" charset="-122"/>
            </a:endParaRPr>
          </a:p>
          <a:p>
            <a:pPr marL="342900" indent="-342900">
              <a:buFont typeface="Arial" panose="020B0604020202020204" pitchFamily="34" charset="0"/>
              <a:buChar char="•"/>
            </a:pPr>
            <a:r>
              <a:rPr lang="zh-CN" altLang="en-US" sz="2000" dirty="0">
                <a:solidFill>
                  <a:srgbClr val="002060"/>
                </a:solidFill>
                <a:latin typeface="方正黑体_GBK" panose="03000509000000000000" pitchFamily="65" charset="-122"/>
                <a:ea typeface="方正黑体_GBK" panose="03000509000000000000" pitchFamily="65" charset="-122"/>
              </a:rPr>
              <a:t>跨境电商全业态统计的颗粒度、时效性以及国际可比性落后于以行政记录为原始资料编制的海关统计数据</a:t>
            </a:r>
            <a:endParaRPr lang="en-US" altLang="zh-CN" sz="2000" dirty="0">
              <a:solidFill>
                <a:srgbClr val="002060"/>
              </a:solidFill>
              <a:latin typeface="方正黑体_GBK" panose="03000509000000000000" pitchFamily="65" charset="-122"/>
              <a:ea typeface="方正黑体_GBK" panose="03000509000000000000" pitchFamily="65" charset="-122"/>
            </a:endParaRPr>
          </a:p>
          <a:p>
            <a:pPr marL="342900" indent="-342900">
              <a:buFont typeface="Arial" panose="020B0604020202020204" pitchFamily="34" charset="0"/>
              <a:buChar char="•"/>
            </a:pPr>
            <a:r>
              <a:rPr lang="en-US" altLang="zh-CN" sz="2000" dirty="0">
                <a:solidFill>
                  <a:srgbClr val="002060"/>
                </a:solidFill>
                <a:latin typeface="方正黑体_GBK" panose="03000509000000000000" pitchFamily="65" charset="-122"/>
                <a:ea typeface="方正黑体_GBK" panose="03000509000000000000" pitchFamily="65" charset="-122"/>
              </a:rPr>
              <a:t>CBEC Stats in the broad sense is not as satisfying as traditional statistics based on customs declarations in terms of detailedness, timeliness and international comparability.</a:t>
            </a:r>
            <a:endParaRPr lang="en-US" altLang="zh-CN" sz="2000" dirty="0">
              <a:solidFill>
                <a:srgbClr val="002060"/>
              </a:solidFill>
              <a:latin typeface="方正黑体_GBK" panose="03000509000000000000" pitchFamily="65" charset="-122"/>
              <a:ea typeface="方正黑体_GBK" panose="03000509000000000000" pitchFamily="65" charset="-122"/>
            </a:endParaRPr>
          </a:p>
          <a:p>
            <a:pPr marL="342900" indent="-342900">
              <a:buFont typeface="Arial" panose="020B0604020202020204" pitchFamily="34" charset="0"/>
              <a:buChar char="•"/>
            </a:pPr>
            <a:endParaRPr lang="en-US" altLang="zh-CN" sz="2000" dirty="0">
              <a:solidFill>
                <a:srgbClr val="002060"/>
              </a:solidFill>
              <a:latin typeface="方正黑体_GBK" panose="03000509000000000000" pitchFamily="65" charset="-122"/>
              <a:ea typeface="方正黑体_GBK" panose="03000509000000000000" pitchFamily="65" charset="-122"/>
            </a:endParaRPr>
          </a:p>
          <a:p>
            <a:pPr marL="342900" indent="-342900">
              <a:buFont typeface="Arial" panose="020B0604020202020204" pitchFamily="34" charset="0"/>
              <a:buChar char="•"/>
            </a:pPr>
            <a:r>
              <a:rPr lang="zh-CN" altLang="en-US" sz="2000" dirty="0">
                <a:solidFill>
                  <a:srgbClr val="002060"/>
                </a:solidFill>
                <a:latin typeface="方正黑体_GBK" panose="03000509000000000000" pitchFamily="65" charset="-122"/>
                <a:ea typeface="方正黑体_GBK" panose="03000509000000000000" pitchFamily="65" charset="-122"/>
              </a:rPr>
              <a:t>跨境电商全业态统计需要平台等相关方提供更多高质量数据</a:t>
            </a:r>
            <a:endParaRPr lang="en-US" altLang="zh-CN" sz="2000" dirty="0">
              <a:solidFill>
                <a:srgbClr val="002060"/>
              </a:solidFill>
              <a:latin typeface="方正黑体_GBK" panose="03000509000000000000" pitchFamily="65" charset="-122"/>
              <a:ea typeface="方正黑体_GBK" panose="03000509000000000000" pitchFamily="65" charset="-122"/>
            </a:endParaRPr>
          </a:p>
          <a:p>
            <a:pPr marL="342900" indent="-342900">
              <a:buFont typeface="Arial" panose="020B0604020202020204" pitchFamily="34" charset="0"/>
              <a:buChar char="•"/>
            </a:pPr>
            <a:r>
              <a:rPr lang="en-US" altLang="zh-CN" sz="2000" dirty="0">
                <a:solidFill>
                  <a:srgbClr val="002060"/>
                </a:solidFill>
                <a:latin typeface="方正黑体_GBK" panose="03000509000000000000" pitchFamily="65" charset="-122"/>
                <a:ea typeface="方正黑体_GBK" panose="03000509000000000000" pitchFamily="65" charset="-122"/>
              </a:rPr>
              <a:t>More qualified sources and information from platforms </a:t>
            </a:r>
            <a:r>
              <a:rPr lang="zh-CN" altLang="en-US" sz="2000" dirty="0">
                <a:solidFill>
                  <a:srgbClr val="002060"/>
                </a:solidFill>
                <a:latin typeface="方正黑体_GBK" panose="03000509000000000000" pitchFamily="65" charset="-122"/>
                <a:ea typeface="方正黑体_GBK" panose="03000509000000000000" pitchFamily="65" charset="-122"/>
              </a:rPr>
              <a:t> </a:t>
            </a:r>
            <a:r>
              <a:rPr lang="en-US" altLang="zh-CN" sz="2000" dirty="0">
                <a:solidFill>
                  <a:srgbClr val="002060"/>
                </a:solidFill>
                <a:latin typeface="方正黑体_GBK" panose="03000509000000000000" pitchFamily="65" charset="-122"/>
                <a:ea typeface="方正黑体_GBK" panose="03000509000000000000" pitchFamily="65" charset="-122"/>
              </a:rPr>
              <a:t>as</a:t>
            </a:r>
            <a:r>
              <a:rPr lang="zh-CN" altLang="en-US" sz="2000" dirty="0">
                <a:solidFill>
                  <a:srgbClr val="002060"/>
                </a:solidFill>
                <a:latin typeface="方正黑体_GBK" panose="03000509000000000000" pitchFamily="65" charset="-122"/>
                <a:ea typeface="方正黑体_GBK" panose="03000509000000000000" pitchFamily="65" charset="-122"/>
              </a:rPr>
              <a:t> </a:t>
            </a:r>
            <a:r>
              <a:rPr lang="en-US" altLang="zh-CN" sz="2000" dirty="0">
                <a:solidFill>
                  <a:srgbClr val="002060"/>
                </a:solidFill>
                <a:latin typeface="方正黑体_GBK" panose="03000509000000000000" pitchFamily="65" charset="-122"/>
                <a:ea typeface="方正黑体_GBK" panose="03000509000000000000" pitchFamily="65" charset="-122"/>
              </a:rPr>
              <a:t>well</a:t>
            </a:r>
            <a:r>
              <a:rPr lang="zh-CN" altLang="en-US" sz="2000" dirty="0">
                <a:solidFill>
                  <a:srgbClr val="002060"/>
                </a:solidFill>
                <a:latin typeface="方正黑体_GBK" panose="03000509000000000000" pitchFamily="65" charset="-122"/>
                <a:ea typeface="方正黑体_GBK" panose="03000509000000000000" pitchFamily="65" charset="-122"/>
              </a:rPr>
              <a:t> </a:t>
            </a:r>
            <a:r>
              <a:rPr lang="en-US" altLang="zh-CN" sz="2000" dirty="0">
                <a:solidFill>
                  <a:srgbClr val="002060"/>
                </a:solidFill>
                <a:latin typeface="方正黑体_GBK" panose="03000509000000000000" pitchFamily="65" charset="-122"/>
                <a:ea typeface="方正黑体_GBK" panose="03000509000000000000" pitchFamily="65" charset="-122"/>
              </a:rPr>
              <a:t>as</a:t>
            </a:r>
            <a:r>
              <a:rPr lang="zh-CN" altLang="en-US" sz="2000" dirty="0">
                <a:solidFill>
                  <a:srgbClr val="002060"/>
                </a:solidFill>
                <a:latin typeface="方正黑体_GBK" panose="03000509000000000000" pitchFamily="65" charset="-122"/>
                <a:ea typeface="方正黑体_GBK" panose="03000509000000000000" pitchFamily="65" charset="-122"/>
              </a:rPr>
              <a:t> </a:t>
            </a:r>
            <a:r>
              <a:rPr lang="en-US" altLang="zh-CN" sz="2000" dirty="0">
                <a:solidFill>
                  <a:srgbClr val="002060"/>
                </a:solidFill>
                <a:latin typeface="方正黑体_GBK" panose="03000509000000000000" pitchFamily="65" charset="-122"/>
                <a:ea typeface="方正黑体_GBK" panose="03000509000000000000" pitchFamily="65" charset="-122"/>
              </a:rPr>
              <a:t>other</a:t>
            </a:r>
            <a:r>
              <a:rPr lang="zh-CN" altLang="en-US" sz="2000" dirty="0">
                <a:solidFill>
                  <a:srgbClr val="002060"/>
                </a:solidFill>
                <a:latin typeface="方正黑体_GBK" panose="03000509000000000000" pitchFamily="65" charset="-122"/>
                <a:ea typeface="方正黑体_GBK" panose="03000509000000000000" pitchFamily="65" charset="-122"/>
              </a:rPr>
              <a:t> </a:t>
            </a:r>
            <a:r>
              <a:rPr lang="en-US" altLang="zh-CN" sz="2000" dirty="0">
                <a:solidFill>
                  <a:srgbClr val="002060"/>
                </a:solidFill>
                <a:latin typeface="方正黑体_GBK" panose="03000509000000000000" pitchFamily="65" charset="-122"/>
                <a:ea typeface="方正黑体_GBK" panose="03000509000000000000" pitchFamily="65" charset="-122"/>
              </a:rPr>
              <a:t>relevant CBEC parties</a:t>
            </a:r>
            <a:r>
              <a:rPr lang="zh-CN" altLang="en-US" sz="2000" dirty="0">
                <a:solidFill>
                  <a:srgbClr val="002060"/>
                </a:solidFill>
                <a:latin typeface="方正黑体_GBK" panose="03000509000000000000" pitchFamily="65" charset="-122"/>
                <a:ea typeface="方正黑体_GBK" panose="03000509000000000000" pitchFamily="65" charset="-122"/>
              </a:rPr>
              <a:t> </a:t>
            </a:r>
            <a:r>
              <a:rPr lang="en-US" altLang="zh-CN" sz="2000" dirty="0">
                <a:solidFill>
                  <a:srgbClr val="002060"/>
                </a:solidFill>
                <a:latin typeface="方正黑体_GBK" panose="03000509000000000000" pitchFamily="65" charset="-122"/>
                <a:ea typeface="方正黑体_GBK" panose="03000509000000000000" pitchFamily="65" charset="-122"/>
              </a:rPr>
              <a:t>are</a:t>
            </a:r>
            <a:r>
              <a:rPr lang="zh-CN" altLang="en-US" sz="2000" dirty="0">
                <a:solidFill>
                  <a:srgbClr val="002060"/>
                </a:solidFill>
                <a:latin typeface="方正黑体_GBK" panose="03000509000000000000" pitchFamily="65" charset="-122"/>
                <a:ea typeface="方正黑体_GBK" panose="03000509000000000000" pitchFamily="65" charset="-122"/>
              </a:rPr>
              <a:t> </a:t>
            </a:r>
            <a:r>
              <a:rPr lang="en-US" altLang="zh-CN" sz="2000" dirty="0">
                <a:solidFill>
                  <a:srgbClr val="002060"/>
                </a:solidFill>
                <a:latin typeface="方正黑体_GBK" panose="03000509000000000000" pitchFamily="65" charset="-122"/>
                <a:ea typeface="方正黑体_GBK" panose="03000509000000000000" pitchFamily="65" charset="-122"/>
              </a:rPr>
              <a:t>needed for better statistics.</a:t>
            </a:r>
            <a:endParaRPr lang="en-US" altLang="zh-CN" sz="2000" dirty="0">
              <a:solidFill>
                <a:srgbClr val="002060"/>
              </a:solidFill>
              <a:latin typeface="方正黑体_GBK" panose="03000509000000000000" pitchFamily="65" charset="-122"/>
              <a:ea typeface="方正黑体_GBK" panose="03000509000000000000" pitchFamily="65" charset="-122"/>
            </a:endParaRPr>
          </a:p>
          <a:p>
            <a:pPr marL="342900" indent="-342900">
              <a:buFont typeface="Arial" panose="020B0604020202020204" pitchFamily="34" charset="0"/>
              <a:buChar char="•"/>
            </a:pPr>
            <a:endParaRPr lang="en-US" altLang="zh-CN" sz="2000" dirty="0">
              <a:solidFill>
                <a:srgbClr val="002060"/>
              </a:solidFill>
              <a:latin typeface="方正黑体_GBK" panose="03000509000000000000" pitchFamily="65" charset="-122"/>
              <a:ea typeface="方正黑体_GBK" panose="03000509000000000000" pitchFamily="65" charset="-122"/>
            </a:endParaRPr>
          </a:p>
          <a:p>
            <a:pPr marL="342900" indent="-342900">
              <a:buFont typeface="Arial" panose="020B0604020202020204" pitchFamily="34" charset="0"/>
              <a:buChar char="•"/>
            </a:pPr>
            <a:r>
              <a:rPr lang="zh-CN" altLang="en-US" sz="2000" dirty="0">
                <a:solidFill>
                  <a:srgbClr val="002060"/>
                </a:solidFill>
                <a:latin typeface="方正黑体_GBK" panose="03000509000000000000" pitchFamily="65" charset="-122"/>
                <a:ea typeface="方正黑体_GBK" panose="03000509000000000000" pitchFamily="65" charset="-122"/>
              </a:rPr>
              <a:t>在数字贸易统计的背景下，跨境电子商务统计方法还需要进一步完善</a:t>
            </a:r>
            <a:endParaRPr lang="en-US" altLang="zh-CN" sz="2000" dirty="0">
              <a:solidFill>
                <a:srgbClr val="002060"/>
              </a:solidFill>
              <a:latin typeface="方正黑体_GBK" panose="03000509000000000000" pitchFamily="65" charset="-122"/>
              <a:ea typeface="方正黑体_GBK" panose="03000509000000000000" pitchFamily="65" charset="-122"/>
            </a:endParaRPr>
          </a:p>
          <a:p>
            <a:pPr marL="342900" indent="-342900">
              <a:buFont typeface="Arial" panose="020B0604020202020204" pitchFamily="34" charset="0"/>
              <a:buChar char="•"/>
            </a:pPr>
            <a:r>
              <a:rPr lang="en-US" altLang="zh-CN" sz="2000" dirty="0">
                <a:solidFill>
                  <a:srgbClr val="002060"/>
                </a:solidFill>
                <a:latin typeface="方正黑体_GBK" panose="03000509000000000000" pitchFamily="65" charset="-122"/>
                <a:ea typeface="方正黑体_GBK" panose="03000509000000000000" pitchFamily="65" charset="-122"/>
              </a:rPr>
              <a:t>More efforts should be taken to improve the methodology of CBEC Stats in context of Digital Trade Stats.</a:t>
            </a:r>
            <a:endParaRPr lang="en-US" altLang="zh-CN" sz="2000" dirty="0">
              <a:solidFill>
                <a:srgbClr val="002060"/>
              </a:solidFill>
              <a:latin typeface="方正黑体_GBK" panose="03000509000000000000" pitchFamily="65" charset="-122"/>
              <a:ea typeface="方正黑体_GBK" panose="03000509000000000000" pitchFamily="65" charset="-122"/>
            </a:endParaRPr>
          </a:p>
        </p:txBody>
      </p:sp>
      <p:sp>
        <p:nvSpPr>
          <p:cNvPr id="5" name="文本框 4"/>
          <p:cNvSpPr txBox="1"/>
          <p:nvPr/>
        </p:nvSpPr>
        <p:spPr>
          <a:xfrm>
            <a:off x="2519082" y="605704"/>
            <a:ext cx="9672918" cy="954107"/>
          </a:xfrm>
          <a:prstGeom prst="rect">
            <a:avLst/>
          </a:prstGeom>
          <a:noFill/>
        </p:spPr>
        <p:txBody>
          <a:bodyPr wrap="square" rtlCol="0">
            <a:spAutoFit/>
          </a:bodyPr>
          <a:lstStyle/>
          <a:p>
            <a:r>
              <a:rPr lang="zh-CN" altLang="en-US" sz="2800" b="1" dirty="0">
                <a:solidFill>
                  <a:srgbClr val="002060"/>
                </a:solidFill>
              </a:rPr>
              <a:t>评价与建议</a:t>
            </a:r>
            <a:endParaRPr lang="en-US" altLang="zh-CN" sz="2800" b="1" dirty="0">
              <a:solidFill>
                <a:srgbClr val="002060"/>
              </a:solidFill>
            </a:endParaRPr>
          </a:p>
          <a:p>
            <a:r>
              <a:rPr lang="en-US" altLang="zh-CN" sz="2800" b="1" dirty="0">
                <a:solidFill>
                  <a:srgbClr val="002060"/>
                </a:solidFill>
              </a:rPr>
              <a:t>Comments &amp; Suggestions</a:t>
            </a:r>
            <a:endParaRPr lang="zh-CN" altLang="en-US" sz="2800" b="1" dirty="0">
              <a:solidFill>
                <a:srgbClr val="00206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730623" y="4987846"/>
            <a:ext cx="10730753" cy="1015663"/>
          </a:xfrm>
          <a:prstGeom prst="rect">
            <a:avLst/>
          </a:prstGeom>
          <a:noFill/>
        </p:spPr>
        <p:txBody>
          <a:bodyPr wrap="square" rtlCol="0">
            <a:spAutoFit/>
          </a:bodyPr>
          <a:lstStyle/>
          <a:p>
            <a:pPr algn="r"/>
            <a:r>
              <a:rPr lang="zh-CN" altLang="en-US" sz="2000" dirty="0">
                <a:solidFill>
                  <a:srgbClr val="002060"/>
                </a:solidFill>
                <a:latin typeface="方正黑体_GBK" panose="03000509000000000000" pitchFamily="65" charset="-122"/>
                <a:ea typeface="方正黑体_GBK" panose="03000509000000000000" pitchFamily="65" charset="-122"/>
              </a:rPr>
              <a:t>李芊</a:t>
            </a:r>
            <a:endParaRPr lang="en-US" altLang="zh-CN" sz="2000" dirty="0">
              <a:solidFill>
                <a:srgbClr val="002060"/>
              </a:solidFill>
              <a:latin typeface="方正黑体_GBK" panose="03000509000000000000" pitchFamily="65" charset="-122"/>
              <a:ea typeface="方正黑体_GBK" panose="03000509000000000000" pitchFamily="65" charset="-122"/>
            </a:endParaRPr>
          </a:p>
          <a:p>
            <a:pPr algn="r"/>
            <a:r>
              <a:rPr lang="en-US" altLang="zh-CN" sz="2000" dirty="0">
                <a:solidFill>
                  <a:srgbClr val="002060"/>
                </a:solidFill>
                <a:latin typeface="方正黑体_GBK" panose="03000509000000000000" pitchFamily="65" charset="-122"/>
                <a:ea typeface="方正黑体_GBK" panose="03000509000000000000" pitchFamily="65" charset="-122"/>
                <a:hlinkClick r:id="rId2"/>
              </a:rPr>
              <a:t>liqian@mail.customs.gov.cn</a:t>
            </a:r>
            <a:endParaRPr lang="en-US" altLang="zh-CN" sz="2000" dirty="0">
              <a:solidFill>
                <a:srgbClr val="002060"/>
              </a:solidFill>
              <a:latin typeface="方正黑体_GBK" panose="03000509000000000000" pitchFamily="65" charset="-122"/>
              <a:ea typeface="方正黑体_GBK" panose="03000509000000000000" pitchFamily="65" charset="-122"/>
            </a:endParaRPr>
          </a:p>
          <a:p>
            <a:pPr algn="r"/>
            <a:r>
              <a:rPr lang="en-US" altLang="zh-CN" sz="2000" dirty="0">
                <a:solidFill>
                  <a:srgbClr val="002060"/>
                </a:solidFill>
                <a:latin typeface="方正黑体_GBK" panose="03000509000000000000" pitchFamily="65" charset="-122"/>
                <a:ea typeface="方正黑体_GBK" panose="03000509000000000000" pitchFamily="65" charset="-122"/>
              </a:rPr>
              <a:t>86-10-65195640</a:t>
            </a:r>
            <a:endParaRPr lang="zh-CN" altLang="en-US" sz="2000" dirty="0">
              <a:solidFill>
                <a:srgbClr val="002060"/>
              </a:solidFill>
              <a:latin typeface="方正黑体_GBK" panose="03000509000000000000" pitchFamily="65" charset="-122"/>
              <a:ea typeface="方正黑体_GBK" panose="03000509000000000000" pitchFamily="65" charset="-122"/>
            </a:endParaRPr>
          </a:p>
        </p:txBody>
      </p:sp>
      <p:sp>
        <p:nvSpPr>
          <p:cNvPr id="11" name="矩形 10"/>
          <p:cNvSpPr/>
          <p:nvPr/>
        </p:nvSpPr>
        <p:spPr>
          <a:xfrm>
            <a:off x="1506644" y="1936394"/>
            <a:ext cx="9379491" cy="1754326"/>
          </a:xfrm>
          <a:prstGeom prst="rect">
            <a:avLst/>
          </a:prstGeom>
          <a:noFill/>
        </p:spPr>
        <p:txBody>
          <a:bodyPr wrap="none" lIns="91440" tIns="45720" rIns="91440" bIns="45720">
            <a:spAutoFit/>
          </a:bodyPr>
          <a:lstStyle/>
          <a:p>
            <a:pPr algn="ctr"/>
            <a:r>
              <a:rPr lang="zh-CN" altLang="en-US" sz="5400" b="0" cap="none" spc="0" dirty="0">
                <a:ln w="0"/>
                <a:solidFill>
                  <a:srgbClr val="002060"/>
                </a:solidFill>
                <a:effectLst>
                  <a:outerShdw blurRad="38100" dist="25400" dir="5400000" algn="ctr" rotWithShape="0">
                    <a:srgbClr val="6E747A">
                      <a:alpha val="43000"/>
                    </a:srgbClr>
                  </a:outerShdw>
                </a:effectLst>
              </a:rPr>
              <a:t>谢谢大家！</a:t>
            </a:r>
            <a:endParaRPr lang="en-US" altLang="zh-CN" sz="5400" b="0" cap="none" spc="0" dirty="0">
              <a:ln w="0"/>
              <a:solidFill>
                <a:srgbClr val="002060"/>
              </a:solidFill>
              <a:effectLst>
                <a:outerShdw blurRad="38100" dist="25400" dir="5400000" algn="ctr" rotWithShape="0">
                  <a:srgbClr val="6E747A">
                    <a:alpha val="43000"/>
                  </a:srgbClr>
                </a:outerShdw>
              </a:effectLst>
            </a:endParaRPr>
          </a:p>
          <a:p>
            <a:pPr algn="ctr"/>
            <a:r>
              <a:rPr lang="en-US" altLang="zh-CN" sz="5400" b="0" cap="none" spc="0" dirty="0">
                <a:ln w="0"/>
                <a:solidFill>
                  <a:srgbClr val="002060"/>
                </a:solidFill>
                <a:effectLst>
                  <a:outerShdw blurRad="38100" dist="25400" dir="5400000" algn="ctr" rotWithShape="0">
                    <a:srgbClr val="6E747A">
                      <a:alpha val="43000"/>
                    </a:srgbClr>
                  </a:outerShdw>
                </a:effectLst>
              </a:rPr>
              <a:t>Thank</a:t>
            </a:r>
            <a:r>
              <a:rPr lang="zh-CN" altLang="en-US" sz="5400" dirty="0">
                <a:ln w="0"/>
                <a:solidFill>
                  <a:srgbClr val="002060"/>
                </a:solidFill>
                <a:effectLst>
                  <a:outerShdw blurRad="38100" dist="25400" dir="5400000" algn="ctr" rotWithShape="0">
                    <a:srgbClr val="6E747A">
                      <a:alpha val="43000"/>
                    </a:srgbClr>
                  </a:outerShdw>
                </a:effectLst>
              </a:rPr>
              <a:t> </a:t>
            </a:r>
            <a:r>
              <a:rPr lang="en-US" altLang="zh-CN" sz="5400" dirty="0">
                <a:ln w="0"/>
                <a:solidFill>
                  <a:srgbClr val="002060"/>
                </a:solidFill>
                <a:effectLst>
                  <a:outerShdw blurRad="38100" dist="25400" dir="5400000" algn="ctr" rotWithShape="0">
                    <a:srgbClr val="6E747A">
                      <a:alpha val="43000"/>
                    </a:srgbClr>
                  </a:outerShdw>
                </a:effectLst>
              </a:rPr>
              <a:t>you</a:t>
            </a:r>
            <a:r>
              <a:rPr lang="zh-CN" altLang="en-US" sz="5400" dirty="0">
                <a:ln w="0"/>
                <a:solidFill>
                  <a:srgbClr val="002060"/>
                </a:solidFill>
                <a:effectLst>
                  <a:outerShdw blurRad="38100" dist="25400" dir="5400000" algn="ctr" rotWithShape="0">
                    <a:srgbClr val="6E747A">
                      <a:alpha val="43000"/>
                    </a:srgbClr>
                  </a:outerShdw>
                </a:effectLst>
              </a:rPr>
              <a:t> </a:t>
            </a:r>
            <a:r>
              <a:rPr lang="en-US" altLang="zh-CN" sz="5400" dirty="0">
                <a:ln w="0"/>
                <a:solidFill>
                  <a:srgbClr val="002060"/>
                </a:solidFill>
                <a:effectLst>
                  <a:outerShdw blurRad="38100" dist="25400" dir="5400000" algn="ctr" rotWithShape="0">
                    <a:srgbClr val="6E747A">
                      <a:alpha val="43000"/>
                    </a:srgbClr>
                  </a:outerShdw>
                </a:effectLst>
              </a:rPr>
              <a:t>for</a:t>
            </a:r>
            <a:r>
              <a:rPr lang="zh-CN" altLang="en-US" sz="5400" dirty="0">
                <a:ln w="0"/>
                <a:solidFill>
                  <a:srgbClr val="002060"/>
                </a:solidFill>
                <a:effectLst>
                  <a:outerShdw blurRad="38100" dist="25400" dir="5400000" algn="ctr" rotWithShape="0">
                    <a:srgbClr val="6E747A">
                      <a:alpha val="43000"/>
                    </a:srgbClr>
                  </a:outerShdw>
                </a:effectLst>
              </a:rPr>
              <a:t> </a:t>
            </a:r>
            <a:r>
              <a:rPr lang="en-US" altLang="zh-CN" sz="5400" dirty="0">
                <a:ln w="0"/>
                <a:solidFill>
                  <a:srgbClr val="002060"/>
                </a:solidFill>
                <a:effectLst>
                  <a:outerShdw blurRad="38100" dist="25400" dir="5400000" algn="ctr" rotWithShape="0">
                    <a:srgbClr val="6E747A">
                      <a:alpha val="43000"/>
                    </a:srgbClr>
                  </a:outerShdw>
                </a:effectLst>
              </a:rPr>
              <a:t>your</a:t>
            </a:r>
            <a:r>
              <a:rPr lang="zh-CN" altLang="en-US" sz="5400" dirty="0">
                <a:ln w="0"/>
                <a:solidFill>
                  <a:srgbClr val="002060"/>
                </a:solidFill>
                <a:effectLst>
                  <a:outerShdw blurRad="38100" dist="25400" dir="5400000" algn="ctr" rotWithShape="0">
                    <a:srgbClr val="6E747A">
                      <a:alpha val="43000"/>
                    </a:srgbClr>
                  </a:outerShdw>
                </a:effectLst>
              </a:rPr>
              <a:t> </a:t>
            </a:r>
            <a:r>
              <a:rPr lang="en-US" altLang="zh-CN" sz="5400" dirty="0">
                <a:ln w="0"/>
                <a:solidFill>
                  <a:srgbClr val="002060"/>
                </a:solidFill>
                <a:effectLst>
                  <a:outerShdw blurRad="38100" dist="25400" dir="5400000" algn="ctr" rotWithShape="0">
                    <a:srgbClr val="6E747A">
                      <a:alpha val="43000"/>
                    </a:srgbClr>
                  </a:outerShdw>
                </a:effectLst>
              </a:rPr>
              <a:t>attention</a:t>
            </a:r>
            <a:r>
              <a:rPr lang="zh-CN" altLang="en-US" sz="5400" dirty="0">
                <a:ln w="0"/>
                <a:solidFill>
                  <a:srgbClr val="002060"/>
                </a:solidFill>
                <a:effectLst>
                  <a:outerShdw blurRad="38100" dist="25400" dir="5400000" algn="ctr" rotWithShape="0">
                    <a:srgbClr val="6E747A">
                      <a:alpha val="43000"/>
                    </a:srgbClr>
                  </a:outerShdw>
                </a:effectLst>
              </a:rPr>
              <a:t>！</a:t>
            </a:r>
            <a:endParaRPr lang="zh-CN" altLang="en-US" sz="5400" b="0" cap="none" spc="0" dirty="0">
              <a:ln w="0"/>
              <a:solidFill>
                <a:srgbClr val="002060"/>
              </a:solidFill>
              <a:effectLst>
                <a:outerShdw blurRad="38100" dist="25400" dir="5400000" algn="ctr" rotWithShape="0">
                  <a:srgbClr val="6E747A">
                    <a:alpha val="43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图示 4"/>
          <p:cNvGraphicFramePr/>
          <p:nvPr/>
        </p:nvGraphicFramePr>
        <p:xfrm>
          <a:off x="797932" y="1634067"/>
          <a:ext cx="4026829" cy="3904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本框 5"/>
          <p:cNvSpPr txBox="1"/>
          <p:nvPr/>
        </p:nvSpPr>
        <p:spPr>
          <a:xfrm>
            <a:off x="5382322" y="1470515"/>
            <a:ext cx="6809678" cy="4616648"/>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中国海关统计是中国对外货物贸易的官方统计</a:t>
            </a:r>
            <a:endParaRPr lang="en-US" altLang="zh-CN" sz="2400" dirty="0">
              <a:solidFill>
                <a:schemeClr val="accent1">
                  <a:lumMod val="50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solidFill>
                  <a:schemeClr val="accent1">
                    <a:lumMod val="50000"/>
                  </a:schemeClr>
                </a:solidFill>
                <a:latin typeface="微软雅黑" panose="020B0503020204020204" pitchFamily="34" charset="-122"/>
                <a:ea typeface="微软雅黑" panose="020B0503020204020204" pitchFamily="34" charset="-122"/>
              </a:rPr>
              <a:t>China Customs Statistics in the official statistics of the external merchandise statistics of the People’s Republic of China.</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自</a:t>
            </a:r>
            <a:r>
              <a:rPr lang="en-US" altLang="zh-CN" sz="2400" dirty="0">
                <a:solidFill>
                  <a:schemeClr val="accent1">
                    <a:lumMod val="50000"/>
                  </a:schemeClr>
                </a:solidFill>
                <a:latin typeface="微软雅黑" panose="020B0503020204020204" pitchFamily="34" charset="-122"/>
                <a:ea typeface="微软雅黑" panose="020B0503020204020204" pitchFamily="34" charset="-122"/>
              </a:rPr>
              <a:t>1980</a:t>
            </a: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年起海关全面采用联合国统计标准</a:t>
            </a:r>
            <a:endParaRPr lang="en-US" altLang="zh-CN" sz="2400" dirty="0">
              <a:solidFill>
                <a:schemeClr val="accent1">
                  <a:lumMod val="50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solidFill>
                  <a:schemeClr val="accent1">
                    <a:lumMod val="50000"/>
                  </a:schemeClr>
                </a:solidFill>
                <a:latin typeface="微软雅黑" panose="020B0503020204020204" pitchFamily="34" charset="-122"/>
                <a:ea typeface="微软雅黑" panose="020B0503020204020204" pitchFamily="34" charset="-122"/>
              </a:rPr>
              <a:t>ITS/IMTS has been fully adopted in Customs Statistics since 1980.</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400" dirty="0">
                <a:solidFill>
                  <a:schemeClr val="accent1">
                    <a:lumMod val="50000"/>
                  </a:schemeClr>
                </a:solidFill>
                <a:latin typeface="微软雅黑" panose="020B0503020204020204" pitchFamily="34" charset="-122"/>
                <a:ea typeface="微软雅黑" panose="020B0503020204020204" pitchFamily="34" charset="-122"/>
              </a:rPr>
              <a:t>实际进出境并改变境内物质存量的货物及超出个人合理数量的物品列入海关统计</a:t>
            </a:r>
            <a:endParaRPr lang="en-US" altLang="zh-CN" sz="2400" dirty="0">
              <a:solidFill>
                <a:schemeClr val="accent1">
                  <a:lumMod val="50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dirty="0">
                <a:solidFill>
                  <a:schemeClr val="accent1">
                    <a:lumMod val="50000"/>
                  </a:schemeClr>
                </a:solidFill>
                <a:latin typeface="微软雅黑" panose="020B0503020204020204" pitchFamily="34" charset="-122"/>
                <a:ea typeface="微软雅黑" panose="020B0503020204020204" pitchFamily="34" charset="-122"/>
              </a:rPr>
              <a:t>All goods which add to or subtract from the stock of material resources of China by entering (imports) or leaving (exports) its customs territory. </a:t>
            </a:r>
            <a:endParaRPr lang="en-US" altLang="zh-CN" dirty="0">
              <a:solidFill>
                <a:schemeClr val="accent1">
                  <a:lumMod val="50000"/>
                </a:schemeClr>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zh-CN" altLang="en-US" dirty="0">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图示 13"/>
          <p:cNvGraphicFramePr/>
          <p:nvPr/>
        </p:nvGraphicFramePr>
        <p:xfrm>
          <a:off x="2567259" y="364424"/>
          <a:ext cx="9624741" cy="6006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4772724" y="1245819"/>
            <a:ext cx="6869150" cy="4739759"/>
          </a:xfrm>
          <a:prstGeom prst="rect">
            <a:avLst/>
          </a:prstGeom>
          <a:noFill/>
        </p:spPr>
        <p:txBody>
          <a:bodyPr wrap="square">
            <a:spAutoFit/>
          </a:bodyPr>
          <a:lstStyle/>
          <a:p>
            <a:r>
              <a:rPr lang="en-US" altLang="zh-CN" dirty="0">
                <a:solidFill>
                  <a:schemeClr val="accent1">
                    <a:lumMod val="50000"/>
                  </a:schemeClr>
                </a:solidFill>
              </a:rPr>
              <a:t>1.34. </a:t>
            </a:r>
            <a:r>
              <a:rPr lang="zh-CN" altLang="en-US" dirty="0">
                <a:solidFill>
                  <a:schemeClr val="accent1">
                    <a:lumMod val="50000"/>
                  </a:schemeClr>
                </a:solidFill>
              </a:rPr>
              <a:t>电子商务货物。“电子商务货物”一词指由于交易完全或在很大程 度上靠电子手段进行而实际越过国界的货物（例如，经由因特网订购和支付的货物）。这类货物属于</a:t>
            </a:r>
            <a:r>
              <a:rPr lang="en-US" altLang="zh-CN" dirty="0">
                <a:solidFill>
                  <a:schemeClr val="accent1">
                    <a:lumMod val="50000"/>
                  </a:schemeClr>
                </a:solidFill>
              </a:rPr>
              <a:t>《2010</a:t>
            </a:r>
            <a:r>
              <a:rPr lang="zh-CN" altLang="en-US" dirty="0">
                <a:solidFill>
                  <a:schemeClr val="accent1">
                    <a:lumMod val="50000"/>
                  </a:schemeClr>
                </a:solidFill>
              </a:rPr>
              <a:t>年国际商品贸易统计：概念和定义</a:t>
            </a:r>
            <a:r>
              <a:rPr lang="en-US" altLang="zh-CN" dirty="0">
                <a:solidFill>
                  <a:schemeClr val="accent1">
                    <a:lumMod val="50000"/>
                  </a:schemeClr>
                </a:solidFill>
              </a:rPr>
              <a:t>》</a:t>
            </a:r>
            <a:r>
              <a:rPr lang="zh-CN" altLang="en-US" dirty="0">
                <a:solidFill>
                  <a:schemeClr val="accent1">
                    <a:lumMod val="50000"/>
                  </a:schemeClr>
                </a:solidFill>
              </a:rPr>
              <a:t>规定的出口和进口范围。应当承认进行该项目下的数据收集可能具有挑战性（例如，在通过邮包、邮件或快递服务运送货物时，详情和建议见上文第</a:t>
            </a:r>
            <a:r>
              <a:rPr lang="en-US" altLang="zh-CN" dirty="0">
                <a:solidFill>
                  <a:schemeClr val="accent1">
                    <a:lumMod val="50000"/>
                  </a:schemeClr>
                </a:solidFill>
              </a:rPr>
              <a:t>1.25</a:t>
            </a:r>
            <a:r>
              <a:rPr lang="zh-CN" altLang="en-US" dirty="0">
                <a:solidFill>
                  <a:schemeClr val="accent1">
                    <a:lumMod val="50000"/>
                  </a:schemeClr>
                </a:solidFill>
              </a:rPr>
              <a:t>段）。鼓励各国从长远角度制定必要的数据收集和</a:t>
            </a:r>
            <a:r>
              <a:rPr lang="en-US" altLang="zh-CN" dirty="0">
                <a:solidFill>
                  <a:schemeClr val="accent1">
                    <a:lumMod val="50000"/>
                  </a:schemeClr>
                </a:solidFill>
              </a:rPr>
              <a:t>/</a:t>
            </a:r>
            <a:r>
              <a:rPr lang="zh-CN" altLang="en-US" dirty="0">
                <a:solidFill>
                  <a:schemeClr val="accent1">
                    <a:lumMod val="50000"/>
                  </a:schemeClr>
                </a:solidFill>
              </a:rPr>
              <a:t>或评估程序</a:t>
            </a:r>
            <a:endParaRPr lang="en-US" altLang="zh-CN" dirty="0">
              <a:solidFill>
                <a:schemeClr val="accent1">
                  <a:lumMod val="50000"/>
                </a:schemeClr>
              </a:solidFill>
            </a:endParaRPr>
          </a:p>
          <a:p>
            <a:r>
              <a:rPr lang="en-US" altLang="zh-CN" sz="1600" dirty="0">
                <a:solidFill>
                  <a:schemeClr val="accent1">
                    <a:lumMod val="50000"/>
                  </a:schemeClr>
                </a:solidFill>
              </a:rPr>
              <a:t>1.34. Goods in electronic commerce</a:t>
            </a:r>
            <a:endParaRPr lang="en-US" altLang="zh-CN" sz="1600" dirty="0">
              <a:solidFill>
                <a:schemeClr val="accent1">
                  <a:lumMod val="50000"/>
                </a:schemeClr>
              </a:solidFill>
            </a:endParaRPr>
          </a:p>
          <a:p>
            <a:r>
              <a:rPr lang="en-US" altLang="zh-CN" sz="1600" dirty="0">
                <a:solidFill>
                  <a:schemeClr val="accent1">
                    <a:lumMod val="50000"/>
                  </a:schemeClr>
                </a:solidFill>
              </a:rPr>
              <a:t>. The term “goods in electronic commerce” refers to goods that physically move across country borders as the result of transactions executed entirely, or to a significant extent, by electronic means (e.g., goods ordered and paid for via the Internet). Such goods are in the scope of IMTS 2010 for both exports and imports. It is recognized that data collection under this item may be challenging (for example, when goods are shipped through parcel or letter post </a:t>
            </a:r>
            <a:endParaRPr lang="en-US" altLang="zh-CN" sz="1600" dirty="0">
              <a:solidFill>
                <a:schemeClr val="accent1">
                  <a:lumMod val="50000"/>
                </a:schemeClr>
              </a:solidFill>
            </a:endParaRPr>
          </a:p>
          <a:p>
            <a:r>
              <a:rPr lang="en-US" altLang="zh-CN" sz="1600" dirty="0">
                <a:solidFill>
                  <a:schemeClr val="accent1">
                    <a:lumMod val="50000"/>
                  </a:schemeClr>
                </a:solidFill>
              </a:rPr>
              <a:t>or courier service; see para. 1.25 above for details and recommendations); however, countries are encouraged to develop over time the necessary data-collection and/or estimation procedures.</a:t>
            </a:r>
            <a:endParaRPr lang="zh-CN" altLang="en-US" sz="1600" dirty="0">
              <a:solidFill>
                <a:schemeClr val="accent1">
                  <a:lumMod val="50000"/>
                </a:schemeClr>
              </a:solidFill>
            </a:endParaRPr>
          </a:p>
        </p:txBody>
      </p:sp>
      <p:pic>
        <p:nvPicPr>
          <p:cNvPr id="8" name="图片 7"/>
          <p:cNvPicPr>
            <a:picLocks noChangeAspect="1"/>
          </p:cNvPicPr>
          <p:nvPr/>
        </p:nvPicPr>
        <p:blipFill>
          <a:blip r:embed="rId2"/>
          <a:stretch>
            <a:fillRect/>
          </a:stretch>
        </p:blipFill>
        <p:spPr>
          <a:xfrm>
            <a:off x="937881" y="2371492"/>
            <a:ext cx="2885637" cy="36140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255199" y="1843669"/>
            <a:ext cx="2596487" cy="3649815"/>
          </a:xfrm>
          <a:prstGeom prst="rect">
            <a:avLst/>
          </a:prstGeom>
        </p:spPr>
      </p:pic>
      <p:pic>
        <p:nvPicPr>
          <p:cNvPr id="6" name="图片" descr="111"/>
          <p:cNvPicPr>
            <a:picLocks noChangeAspect="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4683512" y="1318275"/>
            <a:ext cx="6850981" cy="4924425"/>
          </a:xfrm>
          <a:prstGeom prst="rect">
            <a:avLst/>
          </a:prstGeom>
          <a:noFill/>
        </p:spPr>
        <p:txBody>
          <a:bodyPr wrap="square">
            <a:spAutoFit/>
          </a:bodyPr>
          <a:lstStyle/>
          <a:p>
            <a:r>
              <a:rPr lang="zh-CN" altLang="en-US" dirty="0">
                <a:solidFill>
                  <a:schemeClr val="accent1">
                    <a:lumMod val="50000"/>
                  </a:schemeClr>
                </a:solidFill>
              </a:rPr>
              <a:t>跨境电子商务的特点：</a:t>
            </a:r>
            <a:r>
              <a:rPr lang="en-US" altLang="zh-CN" dirty="0">
                <a:solidFill>
                  <a:schemeClr val="accent1">
                    <a:lumMod val="50000"/>
                  </a:schemeClr>
                </a:solidFill>
              </a:rPr>
              <a:t> • </a:t>
            </a:r>
            <a:r>
              <a:rPr lang="zh-CN" altLang="en-US" dirty="0">
                <a:solidFill>
                  <a:schemeClr val="accent1">
                    <a:lumMod val="50000"/>
                  </a:schemeClr>
                </a:solidFill>
              </a:rPr>
              <a:t>在线下订单、销售、沟通磋商以及部分情况下支付</a:t>
            </a:r>
            <a:r>
              <a:rPr lang="en-US" altLang="zh-CN" dirty="0">
                <a:solidFill>
                  <a:schemeClr val="accent1">
                    <a:lumMod val="50000"/>
                  </a:schemeClr>
                </a:solidFill>
              </a:rPr>
              <a:t> •</a:t>
            </a:r>
            <a:r>
              <a:rPr lang="zh-CN" altLang="en-US" dirty="0">
                <a:solidFill>
                  <a:schemeClr val="accent1">
                    <a:lumMod val="50000"/>
                  </a:schemeClr>
                </a:solidFill>
              </a:rPr>
              <a:t>跨境交易、运输</a:t>
            </a:r>
            <a:r>
              <a:rPr lang="en-US" altLang="zh-CN" dirty="0">
                <a:solidFill>
                  <a:schemeClr val="accent1">
                    <a:lumMod val="50000"/>
                  </a:schemeClr>
                </a:solidFill>
              </a:rPr>
              <a:t>• </a:t>
            </a:r>
            <a:r>
              <a:rPr lang="zh-CN" altLang="en-US" dirty="0">
                <a:solidFill>
                  <a:schemeClr val="accent1">
                    <a:lumMod val="50000"/>
                  </a:schemeClr>
                </a:solidFill>
              </a:rPr>
              <a:t>有形实物</a:t>
            </a:r>
            <a:r>
              <a:rPr lang="en-US" altLang="zh-CN" dirty="0">
                <a:solidFill>
                  <a:schemeClr val="accent1">
                    <a:lumMod val="50000"/>
                  </a:schemeClr>
                </a:solidFill>
              </a:rPr>
              <a:t> • </a:t>
            </a:r>
            <a:r>
              <a:rPr lang="zh-CN" altLang="en-US" dirty="0">
                <a:solidFill>
                  <a:schemeClr val="accent1">
                    <a:lumMod val="50000"/>
                  </a:schemeClr>
                </a:solidFill>
              </a:rPr>
              <a:t>交付消费者、买方（商业及非商业）。本框架主要适用于</a:t>
            </a:r>
            <a:r>
              <a:rPr lang="en-US" altLang="zh-CN" dirty="0">
                <a:solidFill>
                  <a:schemeClr val="accent1">
                    <a:lumMod val="50000"/>
                  </a:schemeClr>
                </a:solidFill>
              </a:rPr>
              <a:t>B2C</a:t>
            </a:r>
            <a:r>
              <a:rPr lang="zh-CN" altLang="en-US" dirty="0">
                <a:solidFill>
                  <a:schemeClr val="accent1">
                    <a:lumMod val="50000"/>
                  </a:schemeClr>
                </a:solidFill>
              </a:rPr>
              <a:t>及</a:t>
            </a:r>
            <a:r>
              <a:rPr lang="en-US" altLang="zh-CN" dirty="0">
                <a:solidFill>
                  <a:schemeClr val="accent1">
                    <a:lumMod val="50000"/>
                  </a:schemeClr>
                </a:solidFill>
              </a:rPr>
              <a:t>C2C</a:t>
            </a:r>
            <a:r>
              <a:rPr lang="zh-CN" altLang="en-US" dirty="0">
                <a:solidFill>
                  <a:schemeClr val="accent1">
                    <a:lumMod val="50000"/>
                  </a:schemeClr>
                </a:solidFill>
              </a:rPr>
              <a:t>，鼓励成员方将相同原则及标准适用于</a:t>
            </a:r>
            <a:r>
              <a:rPr lang="en-US" altLang="zh-CN" dirty="0">
                <a:solidFill>
                  <a:schemeClr val="accent1">
                    <a:lumMod val="50000"/>
                  </a:schemeClr>
                </a:solidFill>
              </a:rPr>
              <a:t>B2B</a:t>
            </a:r>
            <a:r>
              <a:rPr lang="zh-CN" altLang="en-US" dirty="0">
                <a:solidFill>
                  <a:schemeClr val="accent1">
                    <a:lumMod val="50000"/>
                  </a:schemeClr>
                </a:solidFill>
              </a:rPr>
              <a:t>交易。</a:t>
            </a:r>
            <a:endParaRPr lang="en-US" altLang="zh-CN" dirty="0">
              <a:solidFill>
                <a:schemeClr val="accent1">
                  <a:lumMod val="50000"/>
                </a:schemeClr>
              </a:solidFill>
            </a:endParaRPr>
          </a:p>
          <a:p>
            <a:r>
              <a:rPr lang="en-US" altLang="zh-CN" sz="1600" dirty="0">
                <a:solidFill>
                  <a:schemeClr val="accent1">
                    <a:lumMod val="50000"/>
                  </a:schemeClr>
                </a:solidFill>
              </a:rPr>
              <a:t>Characteristics of Cross-Border E-Commerce • Online ordering, sale, communication and, if applicable, payment, • Cross-border transactions/shipments, • Physical (tangible) goods, and • Destined to consumer/buyer (commercial and non-commercial). This Framework sets standards mainly for B2C and C2C transactions. However, Members are encouraged to apply the same principles and standards to Business-to-Business (B2B) transactions. </a:t>
            </a:r>
            <a:endParaRPr lang="en-US" altLang="zh-CN" sz="1600" dirty="0">
              <a:solidFill>
                <a:schemeClr val="accent1">
                  <a:lumMod val="50000"/>
                </a:schemeClr>
              </a:solidFill>
            </a:endParaRPr>
          </a:p>
          <a:p>
            <a:endParaRPr lang="en-US" altLang="zh-CN" dirty="0">
              <a:solidFill>
                <a:schemeClr val="accent1">
                  <a:lumMod val="50000"/>
                </a:schemeClr>
              </a:solidFill>
            </a:endParaRPr>
          </a:p>
          <a:p>
            <a:r>
              <a:rPr lang="zh-CN" altLang="en-US" dirty="0">
                <a:solidFill>
                  <a:schemeClr val="accent1">
                    <a:lumMod val="50000"/>
                  </a:schemeClr>
                </a:solidFill>
              </a:rPr>
              <a:t>测度的原则：跨部门合作，符合国际统计标准与国内政策</a:t>
            </a:r>
            <a:endParaRPr lang="en-US" altLang="zh-CN" dirty="0">
              <a:solidFill>
                <a:schemeClr val="accent1">
                  <a:lumMod val="50000"/>
                </a:schemeClr>
              </a:solidFill>
            </a:endParaRPr>
          </a:p>
          <a:p>
            <a:r>
              <a:rPr lang="en-US" altLang="zh-CN" sz="1600" dirty="0">
                <a:solidFill>
                  <a:schemeClr val="accent1">
                    <a:lumMod val="50000"/>
                  </a:schemeClr>
                </a:solidFill>
              </a:rPr>
              <a:t>Mechanism of Measurement </a:t>
            </a:r>
            <a:endParaRPr lang="en-US" altLang="zh-CN" sz="1600" dirty="0">
              <a:solidFill>
                <a:schemeClr val="accent1">
                  <a:lumMod val="50000"/>
                </a:schemeClr>
              </a:solidFill>
            </a:endParaRPr>
          </a:p>
          <a:p>
            <a:r>
              <a:rPr lang="en-US" altLang="zh-CN" sz="1600" dirty="0">
                <a:solidFill>
                  <a:schemeClr val="accent1">
                    <a:lumMod val="50000"/>
                  </a:schemeClr>
                </a:solidFill>
              </a:rPr>
              <a:t>Customs administrations should work with relevant government agencies in close cooperation with E-Commerce stakeholders to accurately capture, measure, </a:t>
            </a:r>
            <a:r>
              <a:rPr lang="en-US" altLang="zh-CN" sz="1600" dirty="0" err="1">
                <a:solidFill>
                  <a:schemeClr val="accent1">
                    <a:lumMod val="50000"/>
                  </a:schemeClr>
                </a:solidFill>
              </a:rPr>
              <a:t>analyse</a:t>
            </a:r>
            <a:r>
              <a:rPr lang="en-US" altLang="zh-CN" sz="1600" dirty="0">
                <a:solidFill>
                  <a:schemeClr val="accent1">
                    <a:lumMod val="50000"/>
                  </a:schemeClr>
                </a:solidFill>
              </a:rPr>
              <a:t> and publish cross-border E-Commerce statistics in accordance with international statistical standards and national policy, for informed decision making.</a:t>
            </a:r>
            <a:endParaRPr lang="zh-CN" altLang="en-US" sz="1600" dirty="0">
              <a:solidFill>
                <a:schemeClr val="accent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3516349" y="4542885"/>
            <a:ext cx="8140391" cy="1480280"/>
          </a:xfrm>
          <a:prstGeom prst="rect">
            <a:avLst/>
          </a:prstGeom>
        </p:spPr>
      </p:pic>
      <p:pic>
        <p:nvPicPr>
          <p:cNvPr id="4" name="图片 3"/>
          <p:cNvPicPr>
            <a:picLocks noChangeAspect="1"/>
          </p:cNvPicPr>
          <p:nvPr/>
        </p:nvPicPr>
        <p:blipFill>
          <a:blip r:embed="rId2"/>
          <a:stretch>
            <a:fillRect/>
          </a:stretch>
        </p:blipFill>
        <p:spPr>
          <a:xfrm>
            <a:off x="697539" y="2381688"/>
            <a:ext cx="2640393" cy="3680858"/>
          </a:xfrm>
          <a:prstGeom prst="rect">
            <a:avLst/>
          </a:prstGeom>
        </p:spPr>
      </p:pic>
      <p:pic>
        <p:nvPicPr>
          <p:cNvPr id="5" name="图片" descr="111"/>
          <p:cNvPicPr>
            <a:picLocks noChangeAspect="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3984702" y="1351508"/>
            <a:ext cx="7203687" cy="3385542"/>
          </a:xfrm>
          <a:prstGeom prst="rect">
            <a:avLst/>
          </a:prstGeom>
          <a:noFill/>
        </p:spPr>
        <p:txBody>
          <a:bodyPr wrap="square">
            <a:spAutoFit/>
          </a:bodyPr>
          <a:lstStyle/>
          <a:p>
            <a:r>
              <a:rPr lang="zh-CN" altLang="en-US" dirty="0">
                <a:solidFill>
                  <a:schemeClr val="accent1">
                    <a:lumMod val="50000"/>
                  </a:schemeClr>
                </a:solidFill>
              </a:rPr>
              <a:t>数字订购贸易：与</a:t>
            </a:r>
            <a:r>
              <a:rPr lang="en-US" altLang="zh-CN" dirty="0">
                <a:solidFill>
                  <a:schemeClr val="accent1">
                    <a:lumMod val="50000"/>
                  </a:schemeClr>
                </a:solidFill>
              </a:rPr>
              <a:t>OECD</a:t>
            </a:r>
            <a:r>
              <a:rPr lang="zh-CN" altLang="en-US" dirty="0">
                <a:solidFill>
                  <a:schemeClr val="accent1">
                    <a:lumMod val="50000"/>
                  </a:schemeClr>
                </a:solidFill>
              </a:rPr>
              <a:t>电子商务定义一致，即在专门设计用于在线下达或接收订单的电子计算机网络平台上进行的货物或服务的国际采购。支付与交付不一定在线，不包括电话、传真或电子邮件达成的交易。</a:t>
            </a:r>
            <a:endParaRPr lang="en-US" altLang="zh-CN" dirty="0">
              <a:solidFill>
                <a:schemeClr val="accent1">
                  <a:lumMod val="50000"/>
                </a:schemeClr>
              </a:solidFill>
            </a:endParaRPr>
          </a:p>
          <a:p>
            <a:r>
              <a:rPr lang="en-US" altLang="zh-CN" sz="1600" dirty="0">
                <a:solidFill>
                  <a:schemeClr val="accent1">
                    <a:lumMod val="50000"/>
                  </a:schemeClr>
                </a:solidFill>
              </a:rPr>
              <a:t>Digitally ordered trade as </a:t>
            </a:r>
            <a:r>
              <a:rPr lang="en-US" altLang="zh-CN" sz="1600" b="1" dirty="0">
                <a:solidFill>
                  <a:schemeClr val="accent1">
                    <a:lumMod val="50000"/>
                  </a:schemeClr>
                </a:solidFill>
              </a:rPr>
              <a:t>defined</a:t>
            </a:r>
            <a:r>
              <a:rPr lang="en-US" altLang="zh-CN" sz="1600" dirty="0">
                <a:solidFill>
                  <a:schemeClr val="accent1">
                    <a:lumMod val="50000"/>
                  </a:schemeClr>
                </a:solidFill>
              </a:rPr>
              <a:t> in this Handbook follows the OECD’s definition of e-commerce, and is defined as: “The international sale or purchase of a good or service, conducted over computer networks by methods specifically designed for the purpose of receiving or placing orders”. Some </a:t>
            </a:r>
            <a:r>
              <a:rPr lang="en-US" altLang="zh-CN" sz="1600" b="1" dirty="0">
                <a:solidFill>
                  <a:schemeClr val="accent1">
                    <a:lumMod val="50000"/>
                  </a:schemeClr>
                </a:solidFill>
              </a:rPr>
              <a:t>additional clarifications</a:t>
            </a:r>
            <a:r>
              <a:rPr lang="en-US" altLang="zh-CN" sz="1600" dirty="0">
                <a:solidFill>
                  <a:schemeClr val="accent1">
                    <a:lumMod val="50000"/>
                  </a:schemeClr>
                </a:solidFill>
              </a:rPr>
              <a:t> are provided in this definition. Specifically, these state that the payment and ultimate delivery of the goods or services do not also have to be conducted online. Transactions can involve participants from all institutional sectors, and cover orders made over the web1 , extranet or via EDI. </a:t>
            </a:r>
            <a:r>
              <a:rPr lang="en-US" altLang="zh-CN" sz="1600" b="1" dirty="0">
                <a:solidFill>
                  <a:schemeClr val="accent1">
                    <a:lumMod val="50000"/>
                  </a:schemeClr>
                </a:solidFill>
              </a:rPr>
              <a:t>Excluded</a:t>
            </a:r>
            <a:r>
              <a:rPr lang="en-US" altLang="zh-CN" sz="1600" dirty="0">
                <a:solidFill>
                  <a:schemeClr val="accent1">
                    <a:lumMod val="50000"/>
                  </a:schemeClr>
                </a:solidFill>
              </a:rPr>
              <a:t> are orders made by phone, fax or manually typed email.</a:t>
            </a:r>
            <a:endParaRPr lang="en-US" altLang="zh-CN" sz="1600" dirty="0">
              <a:solidFill>
                <a:schemeClr val="accent1">
                  <a:lumMod val="50000"/>
                </a:schemeClr>
              </a:solidFill>
            </a:endParaRPr>
          </a:p>
          <a:p>
            <a:endParaRPr lang="zh-CN" alt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p:cNvSpPr>
            <a:spLocks noChangeArrowheads="1"/>
          </p:cNvSpPr>
          <p:nvPr/>
        </p:nvSpPr>
        <p:spPr bwMode="auto">
          <a:xfrm>
            <a:off x="1096565" y="1576387"/>
            <a:ext cx="9998868" cy="221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9105">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just" eaLnBrk="1" hangingPunct="1">
              <a:lnSpc>
                <a:spcPts val="2800"/>
              </a:lnSpc>
              <a:spcBef>
                <a:spcPct val="0"/>
              </a:spcBef>
              <a:buFontTx/>
              <a:buNone/>
            </a:pPr>
            <a:r>
              <a:rPr lang="zh-CN" altLang="en-US" sz="2400" dirty="0">
                <a:solidFill>
                  <a:schemeClr val="accent1">
                    <a:lumMod val="50000"/>
                  </a:schemeClr>
                </a:solidFill>
                <a:latin typeface="Times New Roman" panose="02020603050405020304" pitchFamily="18" charset="0"/>
                <a:ea typeface="微软雅黑" panose="020B0503020204020204" pitchFamily="34" charset="-122"/>
              </a:rPr>
              <a:t>  中国海关跨境电商统计定义：</a:t>
            </a:r>
            <a:r>
              <a:rPr lang="zh-CN" altLang="en-US" sz="2400" b="0" dirty="0">
                <a:solidFill>
                  <a:schemeClr val="accent1">
                    <a:lumMod val="50000"/>
                  </a:schemeClr>
                </a:solidFill>
                <a:latin typeface="Times New Roman" panose="02020603050405020304" pitchFamily="18" charset="0"/>
                <a:ea typeface="微软雅黑" panose="020B0503020204020204" pitchFamily="34" charset="-122"/>
              </a:rPr>
              <a:t>跨境电子商务是指所有通过互联网等计算机网络数字化达成，由此产生了有形货物的移动，并需要办理海关手续的交易 。</a:t>
            </a:r>
            <a:endParaRPr lang="en-US" altLang="zh-CN" sz="2400" b="0" dirty="0">
              <a:solidFill>
                <a:schemeClr val="accent1">
                  <a:lumMod val="50000"/>
                </a:schemeClr>
              </a:solidFill>
              <a:latin typeface="Times New Roman" panose="02020603050405020304" pitchFamily="18" charset="0"/>
              <a:ea typeface="微软雅黑" panose="020B0503020204020204" pitchFamily="34" charset="-122"/>
            </a:endParaRPr>
          </a:p>
          <a:p>
            <a:pPr algn="just" eaLnBrk="1" hangingPunct="1">
              <a:lnSpc>
                <a:spcPts val="2800"/>
              </a:lnSpc>
              <a:spcBef>
                <a:spcPct val="0"/>
              </a:spcBef>
              <a:buFontTx/>
              <a:buNone/>
            </a:pPr>
            <a:r>
              <a:rPr lang="zh-CN" altLang="en-US" sz="2400" dirty="0">
                <a:solidFill>
                  <a:schemeClr val="accent1">
                    <a:lumMod val="50000"/>
                  </a:schemeClr>
                </a:solidFill>
                <a:latin typeface="Times New Roman" panose="02020603050405020304" pitchFamily="18" charset="0"/>
                <a:ea typeface="微软雅黑" panose="020B0503020204020204" pitchFamily="34" charset="-122"/>
              </a:rPr>
              <a:t>  跨境电子商务符合“跨境”</a:t>
            </a:r>
            <a:r>
              <a:rPr lang="en-US" altLang="zh-CN" sz="2400" dirty="0">
                <a:solidFill>
                  <a:schemeClr val="accent1">
                    <a:lumMod val="50000"/>
                  </a:schemeClr>
                </a:solidFill>
                <a:latin typeface="Times New Roman" panose="02020603050405020304" pitchFamily="18" charset="0"/>
                <a:ea typeface="微软雅黑" panose="020B0503020204020204" pitchFamily="34" charset="-122"/>
              </a:rPr>
              <a:t>+</a:t>
            </a:r>
            <a:r>
              <a:rPr lang="zh-CN" altLang="en-US" sz="2400" dirty="0">
                <a:solidFill>
                  <a:schemeClr val="accent1">
                    <a:lumMod val="50000"/>
                  </a:schemeClr>
                </a:solidFill>
                <a:latin typeface="Times New Roman" panose="02020603050405020304" pitchFamily="18" charset="0"/>
                <a:ea typeface="微软雅黑" panose="020B0503020204020204" pitchFamily="34" charset="-122"/>
              </a:rPr>
              <a:t>“改变物质存量”原则，是货物贸易统计的一部分。</a:t>
            </a:r>
            <a:endParaRPr lang="en-US" altLang="zh-CN" sz="2400" b="0" dirty="0">
              <a:solidFill>
                <a:schemeClr val="accent1">
                  <a:lumMod val="50000"/>
                </a:schemeClr>
              </a:solidFill>
              <a:latin typeface="Times New Roman" panose="02020603050405020304" pitchFamily="18" charset="0"/>
              <a:ea typeface="微软雅黑" panose="020B0503020204020204" pitchFamily="34" charset="-122"/>
            </a:endParaRPr>
          </a:p>
          <a:p>
            <a:pPr algn="just" eaLnBrk="1" hangingPunct="1">
              <a:lnSpc>
                <a:spcPts val="2800"/>
              </a:lnSpc>
              <a:spcBef>
                <a:spcPct val="0"/>
              </a:spcBef>
              <a:buFontTx/>
              <a:buNone/>
            </a:pPr>
            <a:endParaRPr lang="zh-CN" altLang="en-US" sz="1800" b="0" dirty="0">
              <a:latin typeface="Times New Roman" panose="02020603050405020304" pitchFamily="18" charset="0"/>
              <a:ea typeface="微软雅黑" panose="020B0503020204020204" pitchFamily="34" charset="-122"/>
            </a:endParaRPr>
          </a:p>
        </p:txBody>
      </p:sp>
      <p:graphicFrame>
        <p:nvGraphicFramePr>
          <p:cNvPr id="2" name="图示 1"/>
          <p:cNvGraphicFramePr/>
          <p:nvPr/>
        </p:nvGraphicFramePr>
        <p:xfrm>
          <a:off x="1096565" y="3650455"/>
          <a:ext cx="9998869" cy="23502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5" name="图片" descr="111"/>
          <p:cNvPicPr>
            <a:picLocks noChangeAspect="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descr="111"/>
          <p:cNvPicPr>
            <a:picLocks noChangeAspect="1"/>
          </p:cNvPicPr>
          <p:nvPr/>
        </p:nvPicPr>
        <p:blipFill>
          <a:blip r:embed="rId1">
            <a:lum contrast="-12000"/>
            <a:extLst>
              <a:ext uri="{28A0092B-C50C-407E-A947-70E740481C1C}">
                <a14:useLocalDpi xmlns:a14="http://schemas.microsoft.com/office/drawing/2010/main" val="0"/>
              </a:ext>
            </a:extLst>
          </a:blip>
          <a:srcRect/>
          <a:stretch>
            <a:fillRect/>
          </a:stretch>
        </p:blipFill>
        <p:spPr bwMode="auto">
          <a:xfrm>
            <a:off x="657506" y="364424"/>
            <a:ext cx="1195387" cy="1195387"/>
          </a:xfrm>
          <a:prstGeom prst="rect">
            <a:avLst/>
          </a:prstGeom>
          <a:noFill/>
          <a:ln>
            <a:noFill/>
          </a:ln>
          <a:effectLst>
            <a:outerShdw dist="69921" dir="2368341"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321" y="2633545"/>
            <a:ext cx="2667377" cy="2667377"/>
          </a:xfrm>
          <a:prstGeom prst="rect">
            <a:avLst/>
          </a:prstGeom>
        </p:spPr>
      </p:pic>
      <p:sp>
        <p:nvSpPr>
          <p:cNvPr id="8" name="文本框 7"/>
          <p:cNvSpPr txBox="1"/>
          <p:nvPr/>
        </p:nvSpPr>
        <p:spPr>
          <a:xfrm>
            <a:off x="2515662" y="635903"/>
            <a:ext cx="8958146" cy="830997"/>
          </a:xfrm>
          <a:prstGeom prst="rect">
            <a:avLst/>
          </a:prstGeom>
          <a:noFill/>
        </p:spPr>
        <p:txBody>
          <a:bodyPr wrap="square" rtlCol="0">
            <a:spAutoFit/>
          </a:bodyPr>
          <a:lstStyle/>
          <a:p>
            <a:r>
              <a:rPr lang="zh-CN" altLang="en-US" sz="2400" b="1" dirty="0">
                <a:solidFill>
                  <a:schemeClr val="accent1">
                    <a:lumMod val="50000"/>
                  </a:schemeClr>
                </a:solidFill>
              </a:rPr>
              <a:t>从海关行政记录中采集跨境电商统计原始资料</a:t>
            </a:r>
            <a:endParaRPr lang="en-US" altLang="zh-CN" sz="2400" b="1" dirty="0">
              <a:solidFill>
                <a:schemeClr val="accent1">
                  <a:lumMod val="50000"/>
                </a:schemeClr>
              </a:solidFill>
            </a:endParaRPr>
          </a:p>
          <a:p>
            <a:r>
              <a:rPr lang="en-US" altLang="zh-CN" sz="2400" b="1" dirty="0">
                <a:solidFill>
                  <a:schemeClr val="accent1">
                    <a:lumMod val="50000"/>
                  </a:schemeClr>
                </a:solidFill>
              </a:rPr>
              <a:t>Identifying Sources for CBEC Stats from Customs Declarations</a:t>
            </a:r>
            <a:endParaRPr lang="zh-CN" altLang="en-US" sz="2400" b="1" dirty="0">
              <a:solidFill>
                <a:schemeClr val="accent1">
                  <a:lumMod val="50000"/>
                </a:schemeClr>
              </a:solidFill>
            </a:endParaRPr>
          </a:p>
        </p:txBody>
      </p:sp>
      <p:sp>
        <p:nvSpPr>
          <p:cNvPr id="11" name="文本框 10"/>
          <p:cNvSpPr txBox="1"/>
          <p:nvPr/>
        </p:nvSpPr>
        <p:spPr>
          <a:xfrm>
            <a:off x="3868731" y="2633545"/>
            <a:ext cx="4044177" cy="2893100"/>
          </a:xfrm>
          <a:prstGeom prst="rect">
            <a:avLst/>
          </a:prstGeom>
          <a:noFill/>
        </p:spPr>
        <p:txBody>
          <a:bodyPr wrap="square">
            <a:spAutoFit/>
          </a:bodyPr>
          <a:lstStyle/>
          <a:p>
            <a:r>
              <a:rPr lang="en-US" altLang="zh-CN" b="1" dirty="0">
                <a:solidFill>
                  <a:schemeClr val="accent1">
                    <a:lumMod val="50000"/>
                  </a:schemeClr>
                </a:solidFill>
              </a:rPr>
              <a:t>2017</a:t>
            </a:r>
            <a:r>
              <a:rPr lang="zh-CN" altLang="en-US" b="1" dirty="0">
                <a:solidFill>
                  <a:schemeClr val="accent1">
                    <a:lumMod val="50000"/>
                  </a:schemeClr>
                </a:solidFill>
              </a:rPr>
              <a:t>年</a:t>
            </a:r>
            <a:r>
              <a:rPr lang="en-US" altLang="zh-CN" b="1" dirty="0">
                <a:solidFill>
                  <a:schemeClr val="accent1">
                    <a:lumMod val="50000"/>
                  </a:schemeClr>
                </a:solidFill>
              </a:rPr>
              <a:t>9</a:t>
            </a:r>
            <a:r>
              <a:rPr lang="zh-CN" altLang="en-US" b="1" dirty="0">
                <a:solidFill>
                  <a:schemeClr val="accent1">
                    <a:lumMod val="50000"/>
                  </a:schemeClr>
                </a:solidFill>
              </a:rPr>
              <a:t>月，联合国统计司苏州培训班，中国海关介绍跨境电商统计进展</a:t>
            </a:r>
            <a:endParaRPr lang="en-US" altLang="zh-CN" b="1" dirty="0">
              <a:solidFill>
                <a:schemeClr val="accent1">
                  <a:lumMod val="50000"/>
                </a:schemeClr>
              </a:solidFill>
            </a:endParaRPr>
          </a:p>
          <a:p>
            <a:endParaRPr lang="en-US" altLang="zh-CN" sz="1600" b="1" dirty="0">
              <a:solidFill>
                <a:schemeClr val="accent1">
                  <a:lumMod val="50000"/>
                </a:schemeClr>
              </a:solidFill>
            </a:endParaRPr>
          </a:p>
          <a:p>
            <a:r>
              <a:rPr lang="en-US" altLang="zh-CN" sz="1600" b="1" dirty="0">
                <a:solidFill>
                  <a:schemeClr val="accent1">
                    <a:lumMod val="50000"/>
                  </a:schemeClr>
                </a:solidFill>
              </a:rPr>
              <a:t>Regional Workshop on International Merchandise Trade Statistics</a:t>
            </a:r>
            <a:r>
              <a:rPr lang="zh-CN" altLang="en-US" sz="1600" b="1" dirty="0">
                <a:solidFill>
                  <a:schemeClr val="accent1">
                    <a:lumMod val="50000"/>
                  </a:schemeClr>
                </a:solidFill>
              </a:rPr>
              <a:t>（ </a:t>
            </a:r>
            <a:r>
              <a:rPr lang="en-US" altLang="zh-CN" sz="1600" b="1" dirty="0">
                <a:solidFill>
                  <a:schemeClr val="accent1">
                    <a:lumMod val="50000"/>
                  </a:schemeClr>
                </a:solidFill>
              </a:rPr>
              <a:t>Suzhou, China 11-13 September, 2017</a:t>
            </a:r>
            <a:r>
              <a:rPr lang="zh-CN" altLang="en-US" sz="1600" b="1" dirty="0">
                <a:solidFill>
                  <a:schemeClr val="accent1">
                    <a:lumMod val="50000"/>
                  </a:schemeClr>
                </a:solidFill>
              </a:rPr>
              <a:t>）</a:t>
            </a:r>
            <a:endParaRPr lang="en-US" altLang="zh-CN" sz="1600" b="1" dirty="0">
              <a:solidFill>
                <a:schemeClr val="accent1">
                  <a:lumMod val="50000"/>
                </a:schemeClr>
              </a:solidFill>
            </a:endParaRPr>
          </a:p>
          <a:p>
            <a:endParaRPr lang="en-US" altLang="zh-CN" sz="1600" dirty="0"/>
          </a:p>
          <a:p>
            <a:r>
              <a:rPr lang="en-US" altLang="zh-CN" sz="1600" dirty="0">
                <a:hlinkClick r:id="rId3"/>
              </a:rPr>
              <a:t>Regional Workshop on International Merchandise Trade Statistics - United Nations Statistics Division</a:t>
            </a:r>
            <a:endParaRPr lang="en-US" altLang="zh-CN" sz="1600" dirty="0"/>
          </a:p>
          <a:p>
            <a:endParaRPr lang="en-US" altLang="zh-CN" dirty="0"/>
          </a:p>
        </p:txBody>
      </p:sp>
      <p:pic>
        <p:nvPicPr>
          <p:cNvPr id="12" name="图片 11"/>
          <p:cNvPicPr>
            <a:picLocks noChangeAspect="1"/>
          </p:cNvPicPr>
          <p:nvPr/>
        </p:nvPicPr>
        <p:blipFill>
          <a:blip r:embed="rId4"/>
          <a:stretch>
            <a:fillRect/>
          </a:stretch>
        </p:blipFill>
        <p:spPr>
          <a:xfrm>
            <a:off x="8303941" y="2644395"/>
            <a:ext cx="3169867" cy="2323034"/>
          </a:xfrm>
          <a:prstGeom prst="rect">
            <a:avLst/>
          </a:prstGeom>
          <a:ln>
            <a:solidFill>
              <a:schemeClr val="accent1"/>
            </a:solid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10384</Words>
  <Application>WPS 演示</Application>
  <PresentationFormat>宽屏</PresentationFormat>
  <Paragraphs>623</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微软雅黑</vt:lpstr>
      <vt:lpstr>Open Sans</vt:lpstr>
      <vt:lpstr>Vijaya</vt:lpstr>
      <vt:lpstr>等线</vt:lpstr>
      <vt:lpstr>等线</vt:lpstr>
      <vt:lpstr>Times New Roman</vt:lpstr>
      <vt:lpstr>方正黑体_GBK</vt:lpstr>
      <vt:lpstr>Arial Unicode MS</vt:lpstr>
      <vt:lpstr>等线 Light</vt:lpstr>
      <vt:lpstr>-apple-system</vt:lpstr>
      <vt:lpstr>Segoe Print</vt:lpstr>
      <vt:lpstr>等线</vt:lpstr>
      <vt:lpstr>Office 主题​​</vt:lpstr>
      <vt:lpstr>中国海关跨境电商统计试点    Pilot Program on CBEC by GACC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peng feiyang</dc:creator>
  <cp:lastModifiedBy>张力允(拟稿)</cp:lastModifiedBy>
  <cp:revision>261</cp:revision>
  <dcterms:created xsi:type="dcterms:W3CDTF">2018-10-30T02:14:00Z</dcterms:created>
  <dcterms:modified xsi:type="dcterms:W3CDTF">2021-11-22T02:12:44Z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